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2.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3.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14.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15.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6.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17.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18.xml" ContentType="application/vnd.openxmlformats-officedocument.theme+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theme/theme19.xml" ContentType="application/vnd.openxmlformats-officedocument.theme+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20.xml" ContentType="application/vnd.openxmlformats-officedocument.theme+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21.xml" ContentType="application/vnd.openxmlformats-officedocument.theme+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theme/theme22.xml" ContentType="application/vnd.openxmlformats-officedocument.theme+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theme/theme23.xml" ContentType="application/vnd.openxmlformats-officedocument.theme+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theme/theme24.xml" ContentType="application/vnd.openxmlformats-officedocument.theme+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theme/theme25.xml" ContentType="application/vnd.openxmlformats-officedocument.theme+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theme/theme26.xml" ContentType="application/vnd.openxmlformats-officedocument.theme+xml"/>
  <Override PartName="/ppt/slideLayouts/slideLayout557.xml" ContentType="application/vnd.openxmlformats-officedocument.presentationml.slideLayout+xml"/>
  <Override PartName="/ppt/theme/theme27.xml" ContentType="application/vnd.openxmlformats-officedocument.theme+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theme/theme28.xml" ContentType="application/vnd.openxmlformats-officedocument.theme+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theme/theme29.xml" ContentType="application/vnd.openxmlformats-officedocument.theme+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theme/theme30.xml" ContentType="application/vnd.openxmlformats-officedocument.theme+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theme/theme31.xml" ContentType="application/vnd.openxmlformats-officedocument.theme+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theme/theme32.xml" ContentType="application/vnd.openxmlformats-officedocument.theme+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theme/theme33.xml" ContentType="application/vnd.openxmlformats-officedocument.theme+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theme/theme34.xml" ContentType="application/vnd.openxmlformats-officedocument.theme+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theme/theme35.xml" ContentType="application/vnd.openxmlformats-officedocument.theme+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theme/theme36.xml" ContentType="application/vnd.openxmlformats-officedocument.theme+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theme/theme37.xml" ContentType="application/vnd.openxmlformats-officedocument.theme+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theme/theme38.xml" ContentType="application/vnd.openxmlformats-officedocument.theme+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theme/theme3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4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3" r:id="rId12"/>
    <p:sldMasterId id="2147483936" r:id="rId13"/>
    <p:sldMasterId id="2147483969" r:id="rId14"/>
    <p:sldMasterId id="2147484002" r:id="rId15"/>
    <p:sldMasterId id="2147484035" r:id="rId16"/>
    <p:sldMasterId id="2147484054" r:id="rId17"/>
    <p:sldMasterId id="2147484074" r:id="rId18"/>
    <p:sldMasterId id="2147484093" r:id="rId19"/>
    <p:sldMasterId id="2147484113" r:id="rId20"/>
    <p:sldMasterId id="2147484133" r:id="rId21"/>
    <p:sldMasterId id="2147484152" r:id="rId22"/>
    <p:sldMasterId id="2147484172" r:id="rId23"/>
    <p:sldMasterId id="2147484191" r:id="rId24"/>
    <p:sldMasterId id="2147484211" r:id="rId25"/>
    <p:sldMasterId id="2147484228" r:id="rId26"/>
    <p:sldMasterId id="2147484245" r:id="rId27"/>
    <p:sldMasterId id="2147484247" r:id="rId28"/>
    <p:sldMasterId id="2147484264" r:id="rId29"/>
    <p:sldMasterId id="2147484281" r:id="rId30"/>
    <p:sldMasterId id="2147484301" r:id="rId31"/>
    <p:sldMasterId id="2147484321" r:id="rId32"/>
    <p:sldMasterId id="2147484340" r:id="rId33"/>
    <p:sldMasterId id="2147484360" r:id="rId34"/>
    <p:sldMasterId id="2147484379" r:id="rId35"/>
    <p:sldMasterId id="2147484399" r:id="rId36"/>
    <p:sldMasterId id="2147484429" r:id="rId37"/>
    <p:sldMasterId id="2147484449" r:id="rId38"/>
    <p:sldMasterId id="2147484468" r:id="rId39"/>
  </p:sldMasterIdLst>
  <p:notesMasterIdLst>
    <p:notesMasterId r:id="rId45"/>
  </p:notesMasterIdLst>
  <p:sldIdLst>
    <p:sldId id="424" r:id="rId40"/>
    <p:sldId id="268" r:id="rId41"/>
    <p:sldId id="426" r:id="rId42"/>
    <p:sldId id="326" r:id="rId43"/>
    <p:sldId id="425"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72300" autoAdjust="0"/>
  </p:normalViewPr>
  <p:slideViewPr>
    <p:cSldViewPr snapToGrid="0">
      <p:cViewPr varScale="1">
        <p:scale>
          <a:sx n="92" d="100"/>
          <a:sy n="92" d="100"/>
        </p:scale>
        <p:origin x="12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Master" Target="slideMasters/slideMaster39.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 Target="slides/slide3.xml"/><Relationship Id="rId47"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 Target="slides/slide1.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 Target="slides/slide4.xml"/><Relationship Id="rId48"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presProps" Target="presProps.xml"/><Relationship Id="rId20" Type="http://schemas.openxmlformats.org/officeDocument/2006/relationships/slideMaster" Target="slideMasters/slideMaster20.xml"/><Relationship Id="rId41" Type="http://schemas.openxmlformats.org/officeDocument/2006/relationships/slide" Target="slides/slide2.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16/03/2014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start of day 2 looks the same as the end of day 1. The trainer should tease out of the agenda slides following, what the key learning points are, and contextualize these items for the attendees. There is also an explicit call for questions and dialogue before continuing.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2851932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028177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57251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3/16/2014</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5</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38558580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2.xml"/><Relationship Id="rId4" Type="http://schemas.openxmlformats.org/officeDocument/2006/relationships/image" Target="../media/image24.png"/></Relationships>
</file>

<file path=ppt/slideLayouts/_rels/slideLayout26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2.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3.xml"/><Relationship Id="rId4" Type="http://schemas.openxmlformats.org/officeDocument/2006/relationships/image" Target="../media/image24.png"/></Relationships>
</file>

<file path=ppt/slideLayouts/_rels/slideLayout29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4.xml"/><Relationship Id="rId4" Type="http://schemas.openxmlformats.org/officeDocument/2006/relationships/image" Target="../media/image24.png"/></Relationships>
</file>

<file path=ppt/slideLayouts/_rels/slideLayout32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4.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 Id="rId4" Type="http://schemas.openxmlformats.org/officeDocument/2006/relationships/image" Target="../media/image24.png"/></Relationships>
</file>

<file path=ppt/slideLayouts/_rels/slideLayout35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5.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1.wdp"/></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6.xml"/><Relationship Id="rId4" Type="http://schemas.microsoft.com/office/2007/relationships/hdphoto" Target="../media/hdphoto2.wdp"/></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1.wdp"/></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7.xml"/><Relationship Id="rId4" Type="http://schemas.microsoft.com/office/2007/relationships/hdphoto" Target="../media/hdphoto2.wdp"/></Relationships>
</file>

<file path=ppt/slideLayouts/_rels/slideLayout3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8.xml"/><Relationship Id="rId4" Type="http://schemas.microsoft.com/office/2007/relationships/hdphoto" Target="../media/hdphoto2.wdp"/></Relationships>
</file>

<file path=ppt/slideLayouts/_rels/slideLayout4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9.xml"/><Relationship Id="rId4" Type="http://schemas.microsoft.com/office/2007/relationships/hdphoto" Target="../media/hdphoto2.wdp"/></Relationships>
</file>

<file path=ppt/slideLayouts/_rels/slideLayout4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9.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0.xml"/><Relationship Id="rId4" Type="http://schemas.microsoft.com/office/2007/relationships/hdphoto" Target="../media/hdphoto2.wdp"/></Relationships>
</file>

<file path=ppt/slideLayouts/_rels/slideLayout4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0.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1.xml"/><Relationship Id="rId4" Type="http://schemas.microsoft.com/office/2007/relationships/hdphoto" Target="../media/hdphoto2.wdp"/></Relationships>
</file>

<file path=ppt/slideLayouts/_rels/slideLayout4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1.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2.xml"/><Relationship Id="rId4" Type="http://schemas.microsoft.com/office/2007/relationships/hdphoto" Target="../media/hdphoto1.wdp"/></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2.xml"/><Relationship Id="rId4" Type="http://schemas.microsoft.com/office/2007/relationships/hdphoto" Target="../media/hdphoto2.wdp"/></Relationships>
</file>

<file path=ppt/slideLayouts/_rels/slideLayout4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2.xml"/><Relationship Id="rId4" Type="http://schemas.microsoft.com/office/2007/relationships/hdphoto" Target="../media/hdphoto1.wdp"/></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2.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3.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3.xml"/><Relationship Id="rId4" Type="http://schemas.microsoft.com/office/2007/relationships/hdphoto" Target="../media/hdphoto2.wdp"/></Relationships>
</file>

<file path=ppt/slideLayouts/_rels/slideLayout4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3.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4.xml"/><Relationship Id="rId4" Type="http://schemas.microsoft.com/office/2007/relationships/hdphoto" Target="../media/hdphoto1.wdp"/></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4.xml"/><Relationship Id="rId4" Type="http://schemas.microsoft.com/office/2007/relationships/hdphoto" Target="../media/hdphoto2.wdp"/></Relationships>
</file>

<file path=ppt/slideLayouts/_rels/slideLayout5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4.xml"/><Relationship Id="rId4" Type="http://schemas.microsoft.com/office/2007/relationships/hdphoto" Target="../media/hdphoto1.wdp"/></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4.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5.xml"/><Relationship Id="rId4" Type="http://schemas.microsoft.com/office/2007/relationships/hdphoto" Target="../media/hdphoto1.wdp"/></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5.xml"/><Relationship Id="rId4" Type="http://schemas.microsoft.com/office/2007/relationships/hdphoto" Target="../media/hdphoto1.wdp"/></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5.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6.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8.xml"/><Relationship Id="rId4" Type="http://schemas.microsoft.com/office/2007/relationships/hdphoto" Target="../media/hdphoto1.wdp"/></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8.xml"/><Relationship Id="rId4" Type="http://schemas.microsoft.com/office/2007/relationships/hdphoto" Target="../media/hdphoto1.wdp"/></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8.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9.xml"/></Relationships>
</file>

<file path=ppt/slideLayouts/_rels/slideLayout5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5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0.xml"/><Relationship Id="rId4" Type="http://schemas.microsoft.com/office/2007/relationships/hdphoto" Target="../media/hdphoto2.wdp"/></Relationships>
</file>

<file path=ppt/slideLayouts/_rels/slideLayout5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6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0.xml"/></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6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6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60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1.xml"/><Relationship Id="rId4" Type="http://schemas.microsoft.com/office/2007/relationships/hdphoto" Target="../media/hdphoto2.wdp"/></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6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1.xml"/></Relationships>
</file>

<file path=ppt/slideLayouts/_rels/slideLayout6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6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2.xml"/><Relationship Id="rId4" Type="http://schemas.microsoft.com/office/2007/relationships/hdphoto" Target="../media/hdphoto2.wdp"/></Relationships>
</file>

<file path=ppt/slideLayouts/_rels/slideLayout6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2.xml"/></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6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6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6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3.xml"/><Relationship Id="rId4" Type="http://schemas.microsoft.com/office/2007/relationships/hdphoto" Target="../media/hdphoto2.wdp"/></Relationships>
</file>

<file path=ppt/slideLayouts/_rels/slideLayout6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3.xml"/></Relationships>
</file>

<file path=ppt/slideLayouts/_rels/slideLayout6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6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6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6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4.xml"/><Relationship Id="rId4" Type="http://schemas.microsoft.com/office/2007/relationships/hdphoto" Target="../media/hdphoto2.wdp"/></Relationships>
</file>

<file path=ppt/slideLayouts/_rels/slideLayout6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6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4.xml"/></Relationships>
</file>

<file path=ppt/slideLayouts/_rels/slideLayout6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6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6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5.xml"/><Relationship Id="rId4" Type="http://schemas.microsoft.com/office/2007/relationships/hdphoto" Target="../media/hdphoto1.wdp"/></Relationships>
</file>

<file path=ppt/slideLayouts/_rels/slideLayout6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5.xml"/><Relationship Id="rId4" Type="http://schemas.microsoft.com/office/2007/relationships/hdphoto" Target="../media/hdphoto1.wdp"/></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5.xml"/></Relationships>
</file>

<file path=ppt/slideLayouts/_rels/slideLayout6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5.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5.xml"/></Relationships>
</file>

<file path=ppt/slideLayouts/_rels/slideLayout6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6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6.xml"/></Relationships>
</file>

<file path=ppt/slideLayouts/_rels/slideLayout70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6.xml"/></Relationships>
</file>

<file path=ppt/slideLayouts/_rels/slideLayout70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6.xml"/></Relationships>
</file>

<file path=ppt/slideLayouts/_rels/slideLayout70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6.xml"/></Relationships>
</file>

<file path=ppt/slideLayouts/_rels/slideLayout70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6.xml"/></Relationships>
</file>

<file path=ppt/slideLayouts/_rels/slideLayout70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6.xml"/></Relationships>
</file>

<file path=ppt/slideLayouts/_rels/slideLayout70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6.xml"/></Relationships>
</file>

<file path=ppt/slideLayouts/_rels/slideLayout70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6.xml"/></Relationships>
</file>

<file path=ppt/slideLayouts/_rels/slideLayout70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6.xml"/></Relationships>
</file>

<file path=ppt/slideLayouts/_rels/slideLayout7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6.xml"/></Relationships>
</file>

<file path=ppt/slideLayouts/_rels/slideLayout7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6.xml"/></Relationships>
</file>

<file path=ppt/slideLayouts/_rels/slideLayout7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6.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6.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7.xml"/><Relationship Id="rId4" Type="http://schemas.microsoft.com/office/2007/relationships/hdphoto" Target="../media/hdphoto1.wdp"/></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7.xml"/><Relationship Id="rId4" Type="http://schemas.microsoft.com/office/2007/relationships/hdphoto" Target="../media/hdphoto2.wdp"/></Relationships>
</file>

<file path=ppt/slideLayouts/_rels/slideLayout7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7.xml"/><Relationship Id="rId4" Type="http://schemas.microsoft.com/office/2007/relationships/hdphoto" Target="../media/hdphoto1.wdp"/></Relationships>
</file>

<file path=ppt/slideLayouts/_rels/slideLayout7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7.xml"/></Relationships>
</file>

<file path=ppt/slideLayouts/_rels/slideLayout7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7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7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8.xml"/><Relationship Id="rId4" Type="http://schemas.microsoft.com/office/2007/relationships/hdphoto" Target="../media/hdphoto1.wdp"/></Relationships>
</file>

<file path=ppt/slideLayouts/_rels/slideLayout7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8.xml"/><Relationship Id="rId4" Type="http://schemas.microsoft.com/office/2007/relationships/hdphoto" Target="../media/hdphoto2.wdp"/></Relationships>
</file>

<file path=ppt/slideLayouts/_rels/slideLayout7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8.xml"/><Relationship Id="rId4" Type="http://schemas.microsoft.com/office/2007/relationships/hdphoto" Target="../media/hdphoto1.wdp"/></Relationships>
</file>

<file path=ppt/slideLayouts/_rels/slideLayout7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8.xml"/></Relationships>
</file>

<file path=ppt/slideLayouts/_rels/slideLayout7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7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3.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37.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39.xml"/><Relationship Id="rId4" Type="http://schemas.openxmlformats.org/officeDocument/2006/relationships/tags" Target="../tags/tag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609600" y="2133600"/>
            <a:ext cx="1996432"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3452039"/>
            <a:ext cx="4865192" cy="2002536"/>
          </a:xfrm>
        </p:spPr>
        <p:txBody>
          <a:bodyPr vert="horz" wrap="square" lIns="0" tIns="0" rIns="0" bIns="0" rtlCol="0" anchor="ctr" anchorCtr="0">
            <a:noAutofit/>
          </a:bodyPr>
          <a:lstStyle>
            <a:lvl1pPr algn="l" defTabSz="685715"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9" y="5482009"/>
            <a:ext cx="4863590" cy="679801"/>
          </a:xfrm>
        </p:spPr>
        <p:txBody>
          <a:bodyPr vert="horz" wrap="square" lIns="0" tIns="0" rIns="0" bIns="0" rtlCol="0">
            <a:spAutoFit/>
          </a:bodyPr>
          <a:lstStyle>
            <a:lvl1pPr marL="0" indent="0">
              <a:buNone/>
              <a:defRPr lang="en-US" sz="1425"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38226"/>
            <a:ext cx="5144840" cy="1391920"/>
          </a:xfrm>
        </p:spPr>
        <p:txBody>
          <a:bodyPr anchor="b" anchorCtr="0"/>
          <a:lstStyle>
            <a:lvl1pPr>
              <a:defRPr kumimoji="0" lang="en-US" sz="5025"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15"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4"/>
            <a:ext cx="7680341"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58" indent="0" algn="ctr">
              <a:buNone/>
              <a:defRPr>
                <a:solidFill>
                  <a:schemeClr val="tx1">
                    <a:tint val="75000"/>
                  </a:schemeClr>
                </a:solidFill>
              </a:defRPr>
            </a:lvl2pPr>
            <a:lvl3pPr marL="685715" indent="0" algn="ctr">
              <a:buNone/>
              <a:defRPr>
                <a:solidFill>
                  <a:schemeClr val="tx1">
                    <a:tint val="75000"/>
                  </a:schemeClr>
                </a:solidFill>
              </a:defRPr>
            </a:lvl3pPr>
            <a:lvl4pPr marL="1028573" indent="0" algn="ctr">
              <a:buNone/>
              <a:defRPr>
                <a:solidFill>
                  <a:schemeClr val="tx1">
                    <a:tint val="75000"/>
                  </a:schemeClr>
                </a:solidFill>
              </a:defRPr>
            </a:lvl4pPr>
            <a:lvl5pPr marL="1371431" indent="0" algn="ctr">
              <a:buNone/>
              <a:defRPr>
                <a:solidFill>
                  <a:schemeClr val="tx1">
                    <a:tint val="75000"/>
                  </a:schemeClr>
                </a:solidFill>
              </a:defRPr>
            </a:lvl5pPr>
            <a:lvl6pPr marL="1714288" indent="0" algn="ctr">
              <a:buNone/>
              <a:defRPr>
                <a:solidFill>
                  <a:schemeClr val="tx1">
                    <a:tint val="75000"/>
                  </a:schemeClr>
                </a:solidFill>
              </a:defRPr>
            </a:lvl6pPr>
            <a:lvl7pPr marL="2057146" indent="0" algn="ctr">
              <a:buNone/>
              <a:defRPr>
                <a:solidFill>
                  <a:schemeClr val="tx1">
                    <a:tint val="75000"/>
                  </a:schemeClr>
                </a:solidFill>
              </a:defRPr>
            </a:lvl7pPr>
            <a:lvl8pPr marL="2400004" indent="0" algn="ctr">
              <a:buNone/>
              <a:defRPr>
                <a:solidFill>
                  <a:schemeClr val="tx1">
                    <a:tint val="75000"/>
                  </a:schemeClr>
                </a:solidFill>
              </a:defRPr>
            </a:lvl8pPr>
            <a:lvl9pPr marL="2742861" indent="0" algn="ctr">
              <a:buNone/>
              <a:defRPr>
                <a:solidFill>
                  <a:schemeClr val="tx1">
                    <a:tint val="75000"/>
                  </a:schemeClr>
                </a:solidFill>
              </a:defRPr>
            </a:lvl9pPr>
          </a:lstStyle>
          <a:p>
            <a:pPr marL="0" marR="0" lvl="0" indent="0" algn="l" defTabSz="68571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9"/>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5025"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spcCol="0" rtlCol="0" anchor="ctr" anchorCtr="0" compatLnSpc="1">
            <a:prstTxWarp prst="textNoShape">
              <a:avLst/>
            </a:prstTxWarp>
          </a:bodyPr>
          <a:lstStyle/>
          <a:p>
            <a:pPr algn="ctr" defTabSz="685283" fontAlgn="base">
              <a:spcBef>
                <a:spcPct val="0"/>
              </a:spcBef>
              <a:spcAft>
                <a:spcPct val="0"/>
              </a:spcAft>
            </a:pPr>
            <a:endParaRPr lang="en-US" sz="1725"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3"/>
            <a:ext cx="180078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grpSp>
      <p:sp>
        <p:nvSpPr>
          <p:cNvPr id="3" name="Subtitle 2"/>
          <p:cNvSpPr>
            <a:spLocks noGrp="1"/>
          </p:cNvSpPr>
          <p:nvPr>
            <p:ph type="subTitle" idx="1" hasCustomPrompt="1"/>
          </p:nvPr>
        </p:nvSpPr>
        <p:spPr>
          <a:xfrm>
            <a:off x="2606719" y="3551266"/>
            <a:ext cx="5213438" cy="980765"/>
          </a:xfrm>
        </p:spPr>
        <p:txBody>
          <a:bodyPr vert="horz" wrap="square" lIns="182864" tIns="182864" rIns="0" bIns="0" rtlCol="0" anchor="ctr" anchorCtr="0">
            <a:spAutoFit/>
          </a:bodyPr>
          <a:lstStyle>
            <a:lvl1pPr marL="430970" indent="-428589">
              <a:buNone/>
              <a:defRPr lang="en-US" sz="3300" spc="-75" dirty="0" smtClean="0">
                <a:solidFill>
                  <a:schemeClr val="tx1">
                    <a:alpha val="99000"/>
                  </a:schemeClr>
                </a:solidFill>
                <a:latin typeface="Segoe UI Light" pitchFamily="34" charset="0"/>
              </a:defRPr>
            </a:lvl1pPr>
            <a:lvl2pPr marL="259535" indent="-257153">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228603"/>
            <a:ext cx="8362081" cy="571310"/>
          </a:xfrm>
        </p:spPr>
        <p:txBody>
          <a:bodyPr vert="horz" wrap="square" lIns="0" tIns="0" rIns="0" bIns="0" rtlCol="0" anchor="t">
            <a:spAutoFit/>
          </a:bodyPr>
          <a:lstStyle>
            <a:lvl1pPr marL="0" indent="0">
              <a:buNone/>
              <a:defRPr lang="en-US" sz="4125"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04" marR="0" indent="0" algn="l" defTabSz="685715"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12" indent="0">
              <a:buFont typeface="Wingdings" pitchFamily="2" charset="2"/>
              <a:buNone/>
              <a:tabLst/>
              <a:defRPr>
                <a:solidFill>
                  <a:schemeClr val="tx1">
                    <a:alpha val="99000"/>
                  </a:schemeClr>
                </a:solidFill>
                <a:latin typeface="+mn-lt"/>
              </a:defRPr>
            </a:lvl3pPr>
            <a:lvl4pPr marL="555976" indent="0">
              <a:buFont typeface="Wingdings" pitchFamily="2" charset="2"/>
              <a:buNone/>
              <a:defRPr>
                <a:solidFill>
                  <a:schemeClr val="tx1">
                    <a:alpha val="99000"/>
                  </a:schemeClr>
                </a:solidFill>
                <a:latin typeface="+mn-lt"/>
              </a:defRPr>
            </a:lvl4pPr>
            <a:lvl5pPr marL="68574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57" indent="-219057">
              <a:spcBef>
                <a:spcPts val="900"/>
              </a:spcBef>
              <a:buClr>
                <a:schemeClr val="tx1"/>
              </a:buClr>
              <a:buFont typeface="Wingdings" pitchFamily="2" charset="2"/>
              <a:buChar char=""/>
              <a:defRPr/>
            </a:lvl1pPr>
            <a:lvl2pPr marL="390493" indent="-171436">
              <a:defRPr sz="1500"/>
            </a:lvl2pPr>
            <a:lvl3pPr marL="514308" indent="-123815">
              <a:tabLst/>
              <a:defRPr sz="1500"/>
            </a:lvl3pPr>
            <a:lvl4pPr marL="647646" indent="-133340">
              <a:defRPr/>
            </a:lvl4pPr>
            <a:lvl5pPr marL="771461" indent="-1238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2"/>
            <a:ext cx="4047274" cy="1763560"/>
          </a:xfrm>
        </p:spPr>
        <p:txBody>
          <a:bodyPr>
            <a:spAutoFit/>
          </a:bodyPr>
          <a:lstStyle>
            <a:lvl1pPr marL="254773" indent="-254773">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11" indent="-257153">
              <a:defRPr lang="en-US" sz="1500" kern="1200" spc="0" baseline="0" dirty="0" smtClean="0">
                <a:solidFill>
                  <a:schemeClr val="tx1">
                    <a:alpha val="99000"/>
                  </a:schemeClr>
                </a:solidFill>
                <a:latin typeface="+mn-lt"/>
                <a:ea typeface="+mn-ea"/>
                <a:cs typeface="+mn-cs"/>
              </a:defRPr>
            </a:lvl2pPr>
            <a:lvl3pPr marL="647646" indent="-257153">
              <a:defRPr lang="en-US" sz="1500" kern="1200" spc="0" baseline="0" dirty="0" smtClean="0">
                <a:solidFill>
                  <a:schemeClr val="tx1">
                    <a:alpha val="99000"/>
                  </a:schemeClr>
                </a:solidFill>
                <a:latin typeface="+mn-lt"/>
                <a:ea typeface="+mn-ea"/>
                <a:cs typeface="+mn-cs"/>
              </a:defRPr>
            </a:lvl3pPr>
            <a:lvl4pPr marL="771461" indent="-257153">
              <a:defRPr lang="en-US" sz="1500" kern="1200" spc="0" baseline="0" dirty="0" smtClean="0">
                <a:solidFill>
                  <a:schemeClr val="tx1">
                    <a:alpha val="99000"/>
                  </a:schemeClr>
                </a:solidFill>
                <a:latin typeface="+mn-lt"/>
                <a:ea typeface="+mn-ea"/>
                <a:cs typeface="+mn-cs"/>
              </a:defRPr>
            </a:lvl4pPr>
            <a:lvl5pPr marL="904800" indent="-257153">
              <a:defRPr lang="en-US" sz="1500" kern="1200" spc="0" baseline="0" dirty="0">
                <a:solidFill>
                  <a:schemeClr val="tx1">
                    <a:alpha val="99000"/>
                  </a:schemeClr>
                </a:solidFill>
                <a:latin typeface="+mn-lt"/>
                <a:ea typeface="+mn-ea"/>
                <a:cs typeface="+mn-cs"/>
              </a:defRPr>
            </a:lvl5pPr>
          </a:lstStyle>
          <a:p>
            <a:pPr marL="219057" marR="0" lvl="0"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57" marR="0" lvl="1"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57" marR="0" lvl="2"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57" marR="0" lvl="3"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57" marR="0" lvl="4"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500411"/>
          </a:xfrm>
        </p:spPr>
        <p:txBody>
          <a:bodyPr/>
          <a:lstStyle>
            <a:lvl1pPr marL="255963" indent="-255963">
              <a:lnSpc>
                <a:spcPct val="90000"/>
              </a:lnSpc>
              <a:buSzPct val="80000"/>
              <a:buFont typeface="Arial" pitchFamily="34" charset="0"/>
              <a:buChar char="•"/>
              <a:defRPr sz="2400"/>
            </a:lvl1pPr>
            <a:lvl2pPr marL="470258" indent="-214295">
              <a:lnSpc>
                <a:spcPct val="90000"/>
              </a:lnSpc>
              <a:buSzPct val="80000"/>
              <a:buFont typeface="Arial" pitchFamily="34" charset="0"/>
              <a:buChar char="•"/>
              <a:defRPr sz="2100"/>
            </a:lvl2pPr>
            <a:lvl3pPr marL="685742" indent="-215486">
              <a:lnSpc>
                <a:spcPct val="90000"/>
              </a:lnSpc>
              <a:buSzPct val="80000"/>
              <a:buFont typeface="Arial" pitchFamily="34" charset="0"/>
              <a:buChar char="•"/>
              <a:defRPr sz="1800"/>
            </a:lvl3pPr>
            <a:lvl4pPr marL="1284578" indent="-169055">
              <a:lnSpc>
                <a:spcPct val="90000"/>
              </a:lnSpc>
              <a:buSzPct val="80000"/>
              <a:buFont typeface="Arial" pitchFamily="34" charset="0"/>
              <a:buChar char="•"/>
              <a:defRPr sz="1500"/>
            </a:lvl4pPr>
            <a:lvl5pPr marL="1458394" indent="-173816">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3"/>
            <a:ext cx="4115872" cy="1500411"/>
          </a:xfrm>
        </p:spPr>
        <p:txBody>
          <a:bodyPr/>
          <a:lstStyle>
            <a:lvl1pPr marL="342871" indent="-342871">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35" indent="-342871">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11" indent="-257153">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677" indent="-257153">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732" indent="-257153">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25"/>
            </a:lvl6pPr>
            <a:lvl7pPr>
              <a:defRPr sz="1425"/>
            </a:lvl7pPr>
            <a:lvl8pPr>
              <a:defRPr sz="1425"/>
            </a:lvl8pPr>
            <a:lvl9pPr>
              <a:defRPr sz="1425"/>
            </a:lvl9pPr>
          </a:lstStyle>
          <a:p>
            <a:pPr marL="255963" marR="0" lvl="0"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63" marR="0" lvl="1"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63" marR="0" lvl="2"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63" marR="0" lvl="3"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63" marR="0" lvl="4"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93" indent="-302393">
              <a:buSzPct val="80000"/>
              <a:buFont typeface="Arial" pitchFamily="34" charset="0"/>
              <a:buChar char="•"/>
              <a:defRPr sz="2100"/>
            </a:lvl1pPr>
            <a:lvl2pPr marL="558357" indent="-241677">
              <a:buSzPct val="80000"/>
              <a:buFont typeface="Arial" pitchFamily="34" charset="0"/>
              <a:buChar char="•"/>
              <a:defRPr sz="2100"/>
            </a:lvl2pPr>
            <a:lvl3pPr marL="770270" indent="-211914" defTabSz="772652">
              <a:buSzPct val="80000"/>
              <a:buFont typeface="Arial" pitchFamily="34" charset="0"/>
              <a:buChar char="•"/>
              <a:defRPr sz="1800"/>
            </a:lvl3pPr>
            <a:lvl4pPr marL="988137" indent="-215486">
              <a:buSzPct val="80000"/>
              <a:buFont typeface="Arial" pitchFamily="34" charset="0"/>
              <a:buChar char="•"/>
              <a:defRPr sz="1500"/>
            </a:lvl4pPr>
            <a:lvl5pPr marL="1156001" indent="-16786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22" indent="-22222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71" indent="-34287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33" indent="-257153">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05" indent="-257153">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10" indent="-257153">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05" indent="-257153">
              <a:defRPr sz="1200"/>
            </a:lvl6pPr>
            <a:lvl7pPr marL="1202432" indent="-214295">
              <a:defRPr sz="1200"/>
            </a:lvl7pPr>
            <a:lvl8pPr>
              <a:defRPr sz="1200"/>
            </a:lvl8pPr>
            <a:lvl9pPr>
              <a:defRPr sz="1200"/>
            </a:lvl9pPr>
          </a:lstStyle>
          <a:p>
            <a:pPr marL="302393" lvl="0" indent="-302393" algn="l" defTabSz="685715" rtl="0" eaLnBrk="1" latinLnBrk="0" hangingPunct="1">
              <a:lnSpc>
                <a:spcPct val="90000"/>
              </a:lnSpc>
              <a:spcBef>
                <a:spcPct val="20000"/>
              </a:spcBef>
              <a:buSzPct val="80000"/>
            </a:pPr>
            <a:r>
              <a:rPr lang="en-US" smtClean="0"/>
              <a:t>Click to edit Master text styles</a:t>
            </a:r>
          </a:p>
          <a:p>
            <a:pPr marL="302393" lvl="1" indent="-302393" algn="l" defTabSz="685715" rtl="0" eaLnBrk="1" latinLnBrk="0" hangingPunct="1">
              <a:lnSpc>
                <a:spcPct val="90000"/>
              </a:lnSpc>
              <a:spcBef>
                <a:spcPct val="20000"/>
              </a:spcBef>
              <a:buSzPct val="80000"/>
            </a:pPr>
            <a:r>
              <a:rPr lang="en-US" smtClean="0"/>
              <a:t>Second level</a:t>
            </a:r>
          </a:p>
          <a:p>
            <a:pPr marL="302393" lvl="2" indent="-302393" algn="l" defTabSz="685715" rtl="0" eaLnBrk="1" latinLnBrk="0" hangingPunct="1">
              <a:lnSpc>
                <a:spcPct val="90000"/>
              </a:lnSpc>
              <a:spcBef>
                <a:spcPct val="20000"/>
              </a:spcBef>
              <a:buSzPct val="80000"/>
            </a:pPr>
            <a:r>
              <a:rPr lang="en-US" smtClean="0"/>
              <a:t>Third level</a:t>
            </a:r>
          </a:p>
          <a:p>
            <a:pPr marL="302393" lvl="3" indent="-302393" algn="l" defTabSz="685715" rtl="0" eaLnBrk="1" latinLnBrk="0" hangingPunct="1">
              <a:lnSpc>
                <a:spcPct val="90000"/>
              </a:lnSpc>
              <a:spcBef>
                <a:spcPct val="20000"/>
              </a:spcBef>
              <a:buSzPct val="80000"/>
            </a:pPr>
            <a:r>
              <a:rPr lang="en-US" smtClean="0"/>
              <a:t>Fourth level</a:t>
            </a:r>
          </a:p>
          <a:p>
            <a:pPr marL="302393" lvl="4" indent="-302393" algn="l" defTabSz="68571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08" indent="0">
              <a:buNone/>
              <a:defRPr sz="1500"/>
            </a:lvl3pPr>
            <a:lvl4pPr marL="342871" indent="0">
              <a:buNone/>
              <a:defRPr sz="1500"/>
            </a:lvl4pPr>
            <a:lvl5pPr marL="520260"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08" indent="0">
              <a:buNone/>
              <a:defRPr sz="1500">
                <a:solidFill>
                  <a:schemeClr val="tx1">
                    <a:alpha val="99000"/>
                  </a:schemeClr>
                </a:solidFill>
              </a:defRPr>
            </a:lvl3pPr>
            <a:lvl4pPr marL="342871" indent="0">
              <a:buNone/>
              <a:defRPr sz="1500">
                <a:solidFill>
                  <a:schemeClr val="tx1">
                    <a:alpha val="99000"/>
                  </a:schemeClr>
                </a:solidFill>
              </a:defRPr>
            </a:lvl4pPr>
            <a:lvl5pPr marL="520260"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3"/>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2"/>
            <a:ext cx="1873859"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0773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337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095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8743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249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05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595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093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324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917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572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9" y="3452038"/>
            <a:ext cx="4865192" cy="2002536"/>
          </a:xfrm>
        </p:spPr>
        <p:txBody>
          <a:bodyPr vert="horz" wrap="square" lIns="0" tIns="0" rIns="0" bIns="0" rtlCol="0" anchor="ctr" anchorCtr="0">
            <a:noAutofit/>
          </a:bodyPr>
          <a:lstStyle>
            <a:lvl1pPr algn="l" defTabSz="685772"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8" y="5482008"/>
            <a:ext cx="4863589" cy="644022"/>
          </a:xfrm>
        </p:spPr>
        <p:txBody>
          <a:bodyPr vert="horz" wrap="square" lIns="0" tIns="0" rIns="0" bIns="0" rtlCol="0">
            <a:spAutoFit/>
          </a:bodyPr>
          <a:lstStyle>
            <a:lvl1pPr marL="0" indent="0">
              <a:buNone/>
              <a:defRPr lang="en-US" sz="135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2321320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59001"/>
            <a:ext cx="5144840" cy="1371145"/>
          </a:xfrm>
        </p:spPr>
        <p:txBody>
          <a:bodyPr anchor="b" anchorCtr="0"/>
          <a:lstStyle>
            <a:lvl1pPr>
              <a:defRPr kumimoji="0" lang="en-US" sz="4950"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38627546"/>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2"/>
            <a:ext cx="7680340"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8"/>
            <a:ext cx="768629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4950"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327591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1"/>
            <a:ext cx="1800782"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grpSp>
      <p:sp>
        <p:nvSpPr>
          <p:cNvPr id="3" name="Subtitle 2"/>
          <p:cNvSpPr>
            <a:spLocks noGrp="1"/>
          </p:cNvSpPr>
          <p:nvPr>
            <p:ph type="subTitle" idx="1" hasCustomPrompt="1"/>
          </p:nvPr>
        </p:nvSpPr>
        <p:spPr>
          <a:xfrm>
            <a:off x="2606719" y="3551258"/>
            <a:ext cx="5213438" cy="980781"/>
          </a:xfrm>
        </p:spPr>
        <p:txBody>
          <a:bodyPr vert="horz" wrap="square" lIns="182880" tIns="182880" rIns="0" bIns="0" rtlCol="0" anchor="ctr" anchorCtr="0">
            <a:spAutoFit/>
          </a:bodyPr>
          <a:lstStyle>
            <a:lvl1pPr marL="431006" indent="-428625">
              <a:buNone/>
              <a:defRPr lang="en-US" sz="3300" spc="-75" dirty="0" smtClean="0">
                <a:solidFill>
                  <a:schemeClr val="tx1">
                    <a:alpha val="99000"/>
                  </a:schemeClr>
                </a:solidFill>
                <a:latin typeface="Segoe UI Light" pitchFamily="34" charset="0"/>
              </a:defRPr>
            </a:lvl1pPr>
            <a:lvl2pPr marL="259556" indent="-257175">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9" y="228602"/>
            <a:ext cx="8362079" cy="560923"/>
          </a:xfrm>
        </p:spPr>
        <p:txBody>
          <a:bodyPr vert="horz" wrap="square" lIns="0" tIns="0" rIns="0" bIns="0" rtlCol="0" anchor="t">
            <a:spAutoFit/>
          </a:bodyPr>
          <a:lstStyle>
            <a:lvl1pPr marL="0" indent="0">
              <a:buNone/>
              <a:defRPr lang="en-US" sz="405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696666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22" marR="0" indent="0" algn="l" defTabSz="685772"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44" indent="0">
              <a:buFont typeface="Wingdings" pitchFamily="2" charset="2"/>
              <a:buNone/>
              <a:tabLst/>
              <a:defRPr>
                <a:solidFill>
                  <a:schemeClr val="tx1">
                    <a:alpha val="99000"/>
                  </a:schemeClr>
                </a:solidFill>
                <a:latin typeface="+mn-lt"/>
              </a:defRPr>
            </a:lvl3pPr>
            <a:lvl4pPr marL="556022" indent="0">
              <a:buFont typeface="Wingdings" pitchFamily="2" charset="2"/>
              <a:buNone/>
              <a:defRPr>
                <a:solidFill>
                  <a:schemeClr val="tx1">
                    <a:alpha val="99000"/>
                  </a:schemeClr>
                </a:solidFill>
                <a:latin typeface="+mn-lt"/>
              </a:defRPr>
            </a:lvl4pPr>
            <a:lvl5pPr marL="6858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675375"/>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734153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33240770"/>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75" indent="-219075">
              <a:spcBef>
                <a:spcPts val="900"/>
              </a:spcBef>
              <a:buClr>
                <a:schemeClr val="tx1"/>
              </a:buClr>
              <a:buFont typeface="Wingdings" pitchFamily="2" charset="2"/>
              <a:buChar char=""/>
              <a:defRPr/>
            </a:lvl1pPr>
            <a:lvl2pPr marL="390525" indent="-171450">
              <a:defRPr sz="1500"/>
            </a:lvl2pPr>
            <a:lvl3pPr marL="514350" indent="-123825">
              <a:tabLst/>
              <a:defRPr sz="1500"/>
            </a:lvl3pPr>
            <a:lvl4pPr marL="647700" indent="-133350">
              <a:defRPr/>
            </a:lvl4pPr>
            <a:lvl5pPr marL="771525" indent="-12382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3" y="1447802"/>
            <a:ext cx="4047274" cy="1763560"/>
          </a:xfrm>
        </p:spPr>
        <p:txBody>
          <a:bodyPr>
            <a:spAutoFit/>
          </a:bodyPr>
          <a:lstStyle>
            <a:lvl1pPr marL="254794" indent="-254794">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50" indent="-257175">
              <a:defRPr lang="en-US" sz="1500" kern="1200" spc="0" baseline="0" dirty="0" smtClean="0">
                <a:solidFill>
                  <a:schemeClr val="tx1">
                    <a:alpha val="99000"/>
                  </a:schemeClr>
                </a:solidFill>
                <a:latin typeface="+mn-lt"/>
                <a:ea typeface="+mn-ea"/>
                <a:cs typeface="+mn-cs"/>
              </a:defRPr>
            </a:lvl2pPr>
            <a:lvl3pPr marL="647700" indent="-257175">
              <a:defRPr lang="en-US" sz="1500" kern="1200" spc="0" baseline="0" dirty="0" smtClean="0">
                <a:solidFill>
                  <a:schemeClr val="tx1">
                    <a:alpha val="99000"/>
                  </a:schemeClr>
                </a:solidFill>
                <a:latin typeface="+mn-lt"/>
                <a:ea typeface="+mn-ea"/>
                <a:cs typeface="+mn-cs"/>
              </a:defRPr>
            </a:lvl3pPr>
            <a:lvl4pPr marL="771525" indent="-257175">
              <a:defRPr lang="en-US" sz="1500" kern="1200" spc="0" baseline="0" dirty="0" smtClean="0">
                <a:solidFill>
                  <a:schemeClr val="tx1">
                    <a:alpha val="99000"/>
                  </a:schemeClr>
                </a:solidFill>
                <a:latin typeface="+mn-lt"/>
                <a:ea typeface="+mn-ea"/>
                <a:cs typeface="+mn-cs"/>
              </a:defRPr>
            </a:lvl4pPr>
            <a:lvl5pPr marL="904875" indent="-257175">
              <a:defRPr lang="en-US" sz="1500" kern="1200" spc="0" baseline="0" dirty="0">
                <a:solidFill>
                  <a:schemeClr val="tx1">
                    <a:alpha val="99000"/>
                  </a:schemeClr>
                </a:solidFill>
                <a:latin typeface="+mn-lt"/>
                <a:ea typeface="+mn-ea"/>
                <a:cs typeface="+mn-cs"/>
              </a:defRPr>
            </a:lvl5pPr>
          </a:lstStyle>
          <a:p>
            <a:pPr marL="219075" marR="0" lvl="0"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75" marR="0" lvl="1"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75" marR="0" lvl="2"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75" marR="0" lvl="3"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75" marR="0" lvl="4"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813080473"/>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500411"/>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500411"/>
          </a:xfrm>
        </p:spPr>
        <p:txBody>
          <a:bodyPr/>
          <a:lstStyle>
            <a:lvl1pPr marL="342900" indent="-342900">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85" indent="-342900">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72" indent="-257175">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791" indent="-257175">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860" indent="-257175">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350"/>
            </a:lvl6pPr>
            <a:lvl7pPr>
              <a:defRPr sz="1350"/>
            </a:lvl7pPr>
            <a:lvl8pPr>
              <a:defRPr sz="1350"/>
            </a:lvl8pPr>
            <a:lvl9pPr>
              <a:defRPr sz="1350"/>
            </a:lvl9pPr>
          </a:lstStyle>
          <a:p>
            <a:pPr marL="255985" marR="0" lvl="0"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85" marR="0" lvl="1"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85" marR="0" lvl="2"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85" marR="0" lvl="3"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85" marR="0" lvl="4"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710328938"/>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223723642"/>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22" indent="0">
              <a:buNone/>
              <a:defRPr sz="1500"/>
            </a:lvl3pPr>
            <a:lvl4pPr marL="342900" indent="0">
              <a:buNone/>
              <a:defRPr sz="1500"/>
            </a:lvl4pPr>
            <a:lvl5pPr marL="520304"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749768670"/>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22" indent="0">
              <a:buNone/>
              <a:defRPr sz="1500">
                <a:solidFill>
                  <a:schemeClr val="tx1">
                    <a:alpha val="99000"/>
                  </a:schemeClr>
                </a:solidFill>
              </a:defRPr>
            </a:lvl3pPr>
            <a:lvl4pPr marL="342900" indent="0">
              <a:buNone/>
              <a:defRPr sz="1500">
                <a:solidFill>
                  <a:schemeClr val="tx1">
                    <a:alpha val="99000"/>
                  </a:schemeClr>
                </a:solidFill>
              </a:defRPr>
            </a:lvl4pPr>
            <a:lvl5pPr marL="520304"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927617530"/>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81710976"/>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969634"/>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94"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16"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8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1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5428222"/>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56533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rtlCol="0" anchor="ctr" anchorCtr="0" compatLnSpc="1">
            <a:prstTxWarp prst="textNoShape">
              <a:avLst/>
            </a:prstTxWarp>
          </a:bodyPr>
          <a:lstStyle/>
          <a:p>
            <a:pPr algn="ctr" defTabSz="6855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1"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73"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80"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3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5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447799"/>
            <a:ext cx="8363938" cy="1491177"/>
          </a:xfrm>
          <a:prstGeom prst="rect">
            <a:avLst/>
          </a:prstGeom>
        </p:spPr>
        <p:txBody>
          <a:bodyPr/>
          <a:lstStyle>
            <a:lvl1pPr marL="257175" indent="-25717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88"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00"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5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0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8"/>
            <a:ext cx="9144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230561431"/>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43268261"/>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342186405"/>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9271" y="6433851"/>
            <a:ext cx="897514" cy="138112"/>
          </a:xfrm>
          <a:prstGeom prst="rect">
            <a:avLst/>
          </a:prstGeom>
        </p:spPr>
      </p:pic>
      <p:sp>
        <p:nvSpPr>
          <p:cNvPr id="5" name="Rectangle 4"/>
          <p:cNvSpPr/>
          <p:nvPr userDrawn="1"/>
        </p:nvSpPr>
        <p:spPr bwMode="auto">
          <a:xfrm>
            <a:off x="1" y="2"/>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6" name="Rectangle 5"/>
          <p:cNvSpPr/>
          <p:nvPr userDrawn="1"/>
        </p:nvSpPr>
        <p:spPr bwMode="auto">
          <a:xfrm>
            <a:off x="1" y="2"/>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519059" y="-8278"/>
            <a:ext cx="634666"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601739" y="-8277"/>
            <a:ext cx="1249882"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6684419" y="-8277"/>
            <a:ext cx="1249882" cy="834699"/>
          </a:xfrm>
          <a:prstGeom prst="rect">
            <a:avLst/>
          </a:prstGeom>
        </p:spPr>
      </p:pic>
    </p:spTree>
    <p:extLst>
      <p:ext uri="{BB962C8B-B14F-4D97-AF65-F5344CB8AC3E}">
        <p14:creationId xmlns:p14="http://schemas.microsoft.com/office/powerpoint/2010/main" val="2530637976"/>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5358064"/>
            <a:ext cx="480978"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4464210" y="6096497"/>
            <a:ext cx="739442"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699" y="2973723"/>
            <a:ext cx="207069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55625" y="4666647"/>
            <a:ext cx="72825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4094" y="1416638"/>
            <a:ext cx="2692964"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2" y="6245092"/>
            <a:ext cx="1467260"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974117" y="4552447"/>
            <a:ext cx="2004218" cy="1103910"/>
          </a:xfrm>
          <a:prstGeom prst="rect">
            <a:avLst/>
          </a:prstGeom>
        </p:spPr>
      </p:pic>
      <p:sp>
        <p:nvSpPr>
          <p:cNvPr id="17" name="TextBox 16"/>
          <p:cNvSpPr txBox="1"/>
          <p:nvPr userDrawn="1"/>
        </p:nvSpPr>
        <p:spPr>
          <a:xfrm>
            <a:off x="1841311" y="6315956"/>
            <a:ext cx="2209573" cy="230832"/>
          </a:xfrm>
          <a:prstGeom prst="rect">
            <a:avLst/>
          </a:prstGeom>
          <a:noFill/>
        </p:spPr>
        <p:txBody>
          <a:bodyPr wrap="square" lIns="0" tIns="0" rIns="0" bIns="0" rtlCol="0">
            <a:spAutoFit/>
          </a:bodyPr>
          <a:lstStyle/>
          <a:p>
            <a:pPr algn="ctr" defTabSz="685772"/>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251714" y="6132408"/>
            <a:ext cx="1108831" cy="725592"/>
          </a:xfrm>
          <a:prstGeom prst="rect">
            <a:avLst/>
          </a:prstGeom>
        </p:spPr>
      </p:pic>
      <p:pic>
        <p:nvPicPr>
          <p:cNvPr id="19" name="Picture 18"/>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a:off x="3170419" y="4463042"/>
            <a:ext cx="835699"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8186521" y="2862281"/>
            <a:ext cx="789307" cy="1205812"/>
          </a:xfrm>
          <a:prstGeom prst="rect">
            <a:avLst/>
          </a:prstGeom>
        </p:spPr>
      </p:pic>
    </p:spTree>
    <p:extLst>
      <p:ext uri="{BB962C8B-B14F-4D97-AF65-F5344CB8AC3E}">
        <p14:creationId xmlns:p14="http://schemas.microsoft.com/office/powerpoint/2010/main" val="3628484189"/>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5530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909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997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3677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012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338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923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220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385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3137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627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9" y="3452038"/>
            <a:ext cx="4865192" cy="2002536"/>
          </a:xfrm>
        </p:spPr>
        <p:txBody>
          <a:bodyPr vert="horz" wrap="square" lIns="0" tIns="0" rIns="0" bIns="0" rtlCol="0" anchor="ctr" anchorCtr="0">
            <a:noAutofit/>
          </a:bodyPr>
          <a:lstStyle>
            <a:lvl1pPr algn="l" defTabSz="685772"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8" y="5482008"/>
            <a:ext cx="4863589" cy="644022"/>
          </a:xfrm>
        </p:spPr>
        <p:txBody>
          <a:bodyPr vert="horz" wrap="square" lIns="0" tIns="0" rIns="0" bIns="0" rtlCol="0">
            <a:spAutoFit/>
          </a:bodyPr>
          <a:lstStyle>
            <a:lvl1pPr marL="0" indent="0">
              <a:buNone/>
              <a:defRPr lang="en-US" sz="135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750483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59001"/>
            <a:ext cx="5144840" cy="1371145"/>
          </a:xfrm>
        </p:spPr>
        <p:txBody>
          <a:bodyPr anchor="b" anchorCtr="0"/>
          <a:lstStyle>
            <a:lvl1pPr>
              <a:defRPr kumimoji="0" lang="en-US" sz="4950"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917220157"/>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2"/>
            <a:ext cx="7680340"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8"/>
            <a:ext cx="768629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4950"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820858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1"/>
            <a:ext cx="1800782"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grpSp>
      <p:sp>
        <p:nvSpPr>
          <p:cNvPr id="3" name="Subtitle 2"/>
          <p:cNvSpPr>
            <a:spLocks noGrp="1"/>
          </p:cNvSpPr>
          <p:nvPr>
            <p:ph type="subTitle" idx="1" hasCustomPrompt="1"/>
          </p:nvPr>
        </p:nvSpPr>
        <p:spPr>
          <a:xfrm>
            <a:off x="2606719" y="3551258"/>
            <a:ext cx="5213438" cy="980781"/>
          </a:xfrm>
        </p:spPr>
        <p:txBody>
          <a:bodyPr vert="horz" wrap="square" lIns="182880" tIns="182880" rIns="0" bIns="0" rtlCol="0" anchor="ctr" anchorCtr="0">
            <a:spAutoFit/>
          </a:bodyPr>
          <a:lstStyle>
            <a:lvl1pPr marL="431006" indent="-428625">
              <a:buNone/>
              <a:defRPr lang="en-US" sz="3300" spc="-75" dirty="0" smtClean="0">
                <a:solidFill>
                  <a:schemeClr val="tx1">
                    <a:alpha val="99000"/>
                  </a:schemeClr>
                </a:solidFill>
                <a:latin typeface="Segoe UI Light" pitchFamily="34" charset="0"/>
              </a:defRPr>
            </a:lvl1pPr>
            <a:lvl2pPr marL="259556" indent="-257175">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9" y="228602"/>
            <a:ext cx="8362079" cy="560923"/>
          </a:xfrm>
        </p:spPr>
        <p:txBody>
          <a:bodyPr vert="horz" wrap="square" lIns="0" tIns="0" rIns="0" bIns="0" rtlCol="0" anchor="t">
            <a:spAutoFit/>
          </a:bodyPr>
          <a:lstStyle>
            <a:lvl1pPr marL="0" indent="0">
              <a:buNone/>
              <a:defRPr lang="en-US" sz="405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328171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8"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7" y="1447799"/>
            <a:ext cx="8363938" cy="1491177"/>
          </a:xfrm>
          <a:prstGeom prst="rect">
            <a:avLst/>
          </a:prstGeom>
        </p:spPr>
        <p:txBody>
          <a:bodyPr/>
          <a:lstStyle>
            <a:lvl1pPr marL="257153" indent="-2571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48"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42"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78"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14"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9144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22" marR="0" indent="0" algn="l" defTabSz="685772"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44" indent="0">
              <a:buFont typeface="Wingdings" pitchFamily="2" charset="2"/>
              <a:buNone/>
              <a:tabLst/>
              <a:defRPr>
                <a:solidFill>
                  <a:schemeClr val="tx1">
                    <a:alpha val="99000"/>
                  </a:schemeClr>
                </a:solidFill>
                <a:latin typeface="+mn-lt"/>
              </a:defRPr>
            </a:lvl3pPr>
            <a:lvl4pPr marL="556022" indent="0">
              <a:buFont typeface="Wingdings" pitchFamily="2" charset="2"/>
              <a:buNone/>
              <a:defRPr>
                <a:solidFill>
                  <a:schemeClr val="tx1">
                    <a:alpha val="99000"/>
                  </a:schemeClr>
                </a:solidFill>
                <a:latin typeface="+mn-lt"/>
              </a:defRPr>
            </a:lvl4pPr>
            <a:lvl5pPr marL="6858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6553187"/>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47362882"/>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23206807"/>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75" indent="-219075">
              <a:spcBef>
                <a:spcPts val="900"/>
              </a:spcBef>
              <a:buClr>
                <a:schemeClr val="tx1"/>
              </a:buClr>
              <a:buFont typeface="Wingdings" pitchFamily="2" charset="2"/>
              <a:buChar char=""/>
              <a:defRPr/>
            </a:lvl1pPr>
            <a:lvl2pPr marL="390525" indent="-171450">
              <a:defRPr sz="1500"/>
            </a:lvl2pPr>
            <a:lvl3pPr marL="514350" indent="-123825">
              <a:tabLst/>
              <a:defRPr sz="1500"/>
            </a:lvl3pPr>
            <a:lvl4pPr marL="647700" indent="-133350">
              <a:defRPr/>
            </a:lvl4pPr>
            <a:lvl5pPr marL="771525" indent="-12382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3" y="1447802"/>
            <a:ext cx="4047274" cy="1763560"/>
          </a:xfrm>
        </p:spPr>
        <p:txBody>
          <a:bodyPr>
            <a:spAutoFit/>
          </a:bodyPr>
          <a:lstStyle>
            <a:lvl1pPr marL="254794" indent="-254794">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50" indent="-257175">
              <a:defRPr lang="en-US" sz="1500" kern="1200" spc="0" baseline="0" dirty="0" smtClean="0">
                <a:solidFill>
                  <a:schemeClr val="tx1">
                    <a:alpha val="99000"/>
                  </a:schemeClr>
                </a:solidFill>
                <a:latin typeface="+mn-lt"/>
                <a:ea typeface="+mn-ea"/>
                <a:cs typeface="+mn-cs"/>
              </a:defRPr>
            </a:lvl2pPr>
            <a:lvl3pPr marL="647700" indent="-257175">
              <a:defRPr lang="en-US" sz="1500" kern="1200" spc="0" baseline="0" dirty="0" smtClean="0">
                <a:solidFill>
                  <a:schemeClr val="tx1">
                    <a:alpha val="99000"/>
                  </a:schemeClr>
                </a:solidFill>
                <a:latin typeface="+mn-lt"/>
                <a:ea typeface="+mn-ea"/>
                <a:cs typeface="+mn-cs"/>
              </a:defRPr>
            </a:lvl3pPr>
            <a:lvl4pPr marL="771525" indent="-257175">
              <a:defRPr lang="en-US" sz="1500" kern="1200" spc="0" baseline="0" dirty="0" smtClean="0">
                <a:solidFill>
                  <a:schemeClr val="tx1">
                    <a:alpha val="99000"/>
                  </a:schemeClr>
                </a:solidFill>
                <a:latin typeface="+mn-lt"/>
                <a:ea typeface="+mn-ea"/>
                <a:cs typeface="+mn-cs"/>
              </a:defRPr>
            </a:lvl4pPr>
            <a:lvl5pPr marL="904875" indent="-257175">
              <a:defRPr lang="en-US" sz="1500" kern="1200" spc="0" baseline="0" dirty="0">
                <a:solidFill>
                  <a:schemeClr val="tx1">
                    <a:alpha val="99000"/>
                  </a:schemeClr>
                </a:solidFill>
                <a:latin typeface="+mn-lt"/>
                <a:ea typeface="+mn-ea"/>
                <a:cs typeface="+mn-cs"/>
              </a:defRPr>
            </a:lvl5pPr>
          </a:lstStyle>
          <a:p>
            <a:pPr marL="219075" marR="0" lvl="0"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75" marR="0" lvl="1"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75" marR="0" lvl="2"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75" marR="0" lvl="3"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75" marR="0" lvl="4"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953305924"/>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500411"/>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500411"/>
          </a:xfrm>
        </p:spPr>
        <p:txBody>
          <a:bodyPr/>
          <a:lstStyle>
            <a:lvl1pPr marL="342900" indent="-342900">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85" indent="-342900">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72" indent="-257175">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791" indent="-257175">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860" indent="-257175">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350"/>
            </a:lvl6pPr>
            <a:lvl7pPr>
              <a:defRPr sz="1350"/>
            </a:lvl7pPr>
            <a:lvl8pPr>
              <a:defRPr sz="1350"/>
            </a:lvl8pPr>
            <a:lvl9pPr>
              <a:defRPr sz="1350"/>
            </a:lvl9pPr>
          </a:lstStyle>
          <a:p>
            <a:pPr marL="255985" marR="0" lvl="0"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85" marR="0" lvl="1"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85" marR="0" lvl="2"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85" marR="0" lvl="3"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85" marR="0" lvl="4"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287996850"/>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110696648"/>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22" indent="0">
              <a:buNone/>
              <a:defRPr sz="1500"/>
            </a:lvl3pPr>
            <a:lvl4pPr marL="342900" indent="0">
              <a:buNone/>
              <a:defRPr sz="1500"/>
            </a:lvl4pPr>
            <a:lvl5pPr marL="520304"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291779870"/>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22" indent="0">
              <a:buNone/>
              <a:defRPr sz="1500">
                <a:solidFill>
                  <a:schemeClr val="tx1">
                    <a:alpha val="99000"/>
                  </a:schemeClr>
                </a:solidFill>
              </a:defRPr>
            </a:lvl3pPr>
            <a:lvl4pPr marL="342900" indent="0">
              <a:buNone/>
              <a:defRPr sz="1500">
                <a:solidFill>
                  <a:schemeClr val="tx1">
                    <a:alpha val="99000"/>
                  </a:schemeClr>
                </a:solidFill>
              </a:defRPr>
            </a:lvl4pPr>
            <a:lvl5pPr marL="520304"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006706176"/>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56108663"/>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77175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2"/>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27" indent="-30240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2" indent="-2595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74" indent="-2524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94"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16"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8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1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3414691"/>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374257"/>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447799"/>
            <a:ext cx="8363938" cy="1491177"/>
          </a:xfrm>
          <a:prstGeom prst="rect">
            <a:avLst/>
          </a:prstGeom>
        </p:spPr>
        <p:txBody>
          <a:bodyPr/>
          <a:lstStyle>
            <a:lvl1pPr marL="257175" indent="-25717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88"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00"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5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0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8"/>
            <a:ext cx="9144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343567770"/>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037703672"/>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9271" y="6433851"/>
            <a:ext cx="897514" cy="138112"/>
          </a:xfrm>
          <a:prstGeom prst="rect">
            <a:avLst/>
          </a:prstGeom>
        </p:spPr>
      </p:pic>
      <p:sp>
        <p:nvSpPr>
          <p:cNvPr id="5" name="Rectangle 4"/>
          <p:cNvSpPr/>
          <p:nvPr userDrawn="1"/>
        </p:nvSpPr>
        <p:spPr bwMode="auto">
          <a:xfrm>
            <a:off x="1" y="2"/>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6" name="Rectangle 5"/>
          <p:cNvSpPr/>
          <p:nvPr userDrawn="1"/>
        </p:nvSpPr>
        <p:spPr bwMode="auto">
          <a:xfrm>
            <a:off x="1" y="2"/>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519059" y="-8278"/>
            <a:ext cx="634666"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601739" y="-8277"/>
            <a:ext cx="1249882"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6684419" y="-8277"/>
            <a:ext cx="1249882" cy="834699"/>
          </a:xfrm>
          <a:prstGeom prst="rect">
            <a:avLst/>
          </a:prstGeom>
        </p:spPr>
      </p:pic>
    </p:spTree>
    <p:extLst>
      <p:ext uri="{BB962C8B-B14F-4D97-AF65-F5344CB8AC3E}">
        <p14:creationId xmlns:p14="http://schemas.microsoft.com/office/powerpoint/2010/main" val="2327751064"/>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5358064"/>
            <a:ext cx="480978"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4464210" y="6096497"/>
            <a:ext cx="739442"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699" y="2973723"/>
            <a:ext cx="207069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55625" y="4666647"/>
            <a:ext cx="72825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4094" y="1416638"/>
            <a:ext cx="2692964"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2" y="6245092"/>
            <a:ext cx="1467260"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974117" y="4552447"/>
            <a:ext cx="2004218" cy="1103910"/>
          </a:xfrm>
          <a:prstGeom prst="rect">
            <a:avLst/>
          </a:prstGeom>
        </p:spPr>
      </p:pic>
      <p:sp>
        <p:nvSpPr>
          <p:cNvPr id="17" name="TextBox 16"/>
          <p:cNvSpPr txBox="1"/>
          <p:nvPr userDrawn="1"/>
        </p:nvSpPr>
        <p:spPr>
          <a:xfrm>
            <a:off x="1841311" y="6315956"/>
            <a:ext cx="2209573" cy="230832"/>
          </a:xfrm>
          <a:prstGeom prst="rect">
            <a:avLst/>
          </a:prstGeom>
          <a:noFill/>
        </p:spPr>
        <p:txBody>
          <a:bodyPr wrap="square" lIns="0" tIns="0" rIns="0" bIns="0" rtlCol="0">
            <a:spAutoFit/>
          </a:bodyPr>
          <a:lstStyle/>
          <a:p>
            <a:pPr algn="ctr" defTabSz="685772"/>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251714" y="6132408"/>
            <a:ext cx="1108831" cy="725592"/>
          </a:xfrm>
          <a:prstGeom prst="rect">
            <a:avLst/>
          </a:prstGeom>
        </p:spPr>
      </p:pic>
      <p:pic>
        <p:nvPicPr>
          <p:cNvPr id="19" name="Picture 18"/>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a:off x="3170419" y="4463042"/>
            <a:ext cx="835699"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8186521" y="2862281"/>
            <a:ext cx="789307" cy="1205812"/>
          </a:xfrm>
          <a:prstGeom prst="rect">
            <a:avLst/>
          </a:prstGeom>
        </p:spPr>
      </p:pic>
    </p:spTree>
    <p:extLst>
      <p:ext uri="{BB962C8B-B14F-4D97-AF65-F5344CB8AC3E}">
        <p14:creationId xmlns:p14="http://schemas.microsoft.com/office/powerpoint/2010/main" val="310833971"/>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8194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288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035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6533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4526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540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176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517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159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206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221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9" y="3452038"/>
            <a:ext cx="4865192" cy="2002536"/>
          </a:xfrm>
        </p:spPr>
        <p:txBody>
          <a:bodyPr vert="horz" wrap="square" lIns="0" tIns="0" rIns="0" bIns="0" rtlCol="0" anchor="ctr" anchorCtr="0">
            <a:noAutofit/>
          </a:bodyPr>
          <a:lstStyle>
            <a:lvl1pPr algn="l" defTabSz="685772"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8" y="5482008"/>
            <a:ext cx="4863589" cy="644022"/>
          </a:xfrm>
        </p:spPr>
        <p:txBody>
          <a:bodyPr vert="horz" wrap="square" lIns="0" tIns="0" rIns="0" bIns="0" rtlCol="0">
            <a:spAutoFit/>
          </a:bodyPr>
          <a:lstStyle>
            <a:lvl1pPr marL="0" indent="0">
              <a:buNone/>
              <a:defRPr lang="en-US" sz="135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902510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59001"/>
            <a:ext cx="5144840" cy="1371145"/>
          </a:xfrm>
        </p:spPr>
        <p:txBody>
          <a:bodyPr anchor="b" anchorCtr="0"/>
          <a:lstStyle>
            <a:lvl1pPr>
              <a:defRPr kumimoji="0" lang="en-US" sz="4950"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755654703"/>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2"/>
            <a:ext cx="7680340"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8"/>
            <a:ext cx="768629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4950"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713799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1"/>
            <a:ext cx="1800782"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grpSp>
      <p:sp>
        <p:nvSpPr>
          <p:cNvPr id="3" name="Subtitle 2"/>
          <p:cNvSpPr>
            <a:spLocks noGrp="1"/>
          </p:cNvSpPr>
          <p:nvPr>
            <p:ph type="subTitle" idx="1" hasCustomPrompt="1"/>
          </p:nvPr>
        </p:nvSpPr>
        <p:spPr>
          <a:xfrm>
            <a:off x="2606719" y="3551258"/>
            <a:ext cx="5213438" cy="980781"/>
          </a:xfrm>
        </p:spPr>
        <p:txBody>
          <a:bodyPr vert="horz" wrap="square" lIns="182880" tIns="182880" rIns="0" bIns="0" rtlCol="0" anchor="ctr" anchorCtr="0">
            <a:spAutoFit/>
          </a:bodyPr>
          <a:lstStyle>
            <a:lvl1pPr marL="431006" indent="-428625">
              <a:buNone/>
              <a:defRPr lang="en-US" sz="3300" spc="-75" dirty="0" smtClean="0">
                <a:solidFill>
                  <a:schemeClr val="tx1">
                    <a:alpha val="99000"/>
                  </a:schemeClr>
                </a:solidFill>
                <a:latin typeface="Segoe UI Light" pitchFamily="34" charset="0"/>
              </a:defRPr>
            </a:lvl1pPr>
            <a:lvl2pPr marL="259556" indent="-257175">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9" y="228602"/>
            <a:ext cx="8362079" cy="560923"/>
          </a:xfrm>
        </p:spPr>
        <p:txBody>
          <a:bodyPr vert="horz" wrap="square" lIns="0" tIns="0" rIns="0" bIns="0" rtlCol="0" anchor="t">
            <a:spAutoFit/>
          </a:bodyPr>
          <a:lstStyle>
            <a:lvl1pPr marL="0" indent="0">
              <a:buNone/>
              <a:defRPr lang="en-US" sz="405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2935925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22" marR="0" indent="0" algn="l" defTabSz="685772"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44" indent="0">
              <a:buFont typeface="Wingdings" pitchFamily="2" charset="2"/>
              <a:buNone/>
              <a:tabLst/>
              <a:defRPr>
                <a:solidFill>
                  <a:schemeClr val="tx1">
                    <a:alpha val="99000"/>
                  </a:schemeClr>
                </a:solidFill>
                <a:latin typeface="+mn-lt"/>
              </a:defRPr>
            </a:lvl3pPr>
            <a:lvl4pPr marL="556022" indent="0">
              <a:buFont typeface="Wingdings" pitchFamily="2" charset="2"/>
              <a:buNone/>
              <a:defRPr>
                <a:solidFill>
                  <a:schemeClr val="tx1">
                    <a:alpha val="99000"/>
                  </a:schemeClr>
                </a:solidFill>
                <a:latin typeface="+mn-lt"/>
              </a:defRPr>
            </a:lvl4pPr>
            <a:lvl5pPr marL="6858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5546719"/>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1746817"/>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61383568"/>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75" indent="-219075">
              <a:spcBef>
                <a:spcPts val="900"/>
              </a:spcBef>
              <a:buClr>
                <a:schemeClr val="tx1"/>
              </a:buClr>
              <a:buFont typeface="Wingdings" pitchFamily="2" charset="2"/>
              <a:buChar char=""/>
              <a:defRPr/>
            </a:lvl1pPr>
            <a:lvl2pPr marL="390525" indent="-171450">
              <a:defRPr sz="1500"/>
            </a:lvl2pPr>
            <a:lvl3pPr marL="514350" indent="-123825">
              <a:tabLst/>
              <a:defRPr sz="1500"/>
            </a:lvl3pPr>
            <a:lvl4pPr marL="647700" indent="-133350">
              <a:defRPr/>
            </a:lvl4pPr>
            <a:lvl5pPr marL="771525" indent="-12382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3" y="1447802"/>
            <a:ext cx="4047274" cy="1763560"/>
          </a:xfrm>
        </p:spPr>
        <p:txBody>
          <a:bodyPr>
            <a:spAutoFit/>
          </a:bodyPr>
          <a:lstStyle>
            <a:lvl1pPr marL="254794" indent="-254794">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50" indent="-257175">
              <a:defRPr lang="en-US" sz="1500" kern="1200" spc="0" baseline="0" dirty="0" smtClean="0">
                <a:solidFill>
                  <a:schemeClr val="tx1">
                    <a:alpha val="99000"/>
                  </a:schemeClr>
                </a:solidFill>
                <a:latin typeface="+mn-lt"/>
                <a:ea typeface="+mn-ea"/>
                <a:cs typeface="+mn-cs"/>
              </a:defRPr>
            </a:lvl2pPr>
            <a:lvl3pPr marL="647700" indent="-257175">
              <a:defRPr lang="en-US" sz="1500" kern="1200" spc="0" baseline="0" dirty="0" smtClean="0">
                <a:solidFill>
                  <a:schemeClr val="tx1">
                    <a:alpha val="99000"/>
                  </a:schemeClr>
                </a:solidFill>
                <a:latin typeface="+mn-lt"/>
                <a:ea typeface="+mn-ea"/>
                <a:cs typeface="+mn-cs"/>
              </a:defRPr>
            </a:lvl3pPr>
            <a:lvl4pPr marL="771525" indent="-257175">
              <a:defRPr lang="en-US" sz="1500" kern="1200" spc="0" baseline="0" dirty="0" smtClean="0">
                <a:solidFill>
                  <a:schemeClr val="tx1">
                    <a:alpha val="99000"/>
                  </a:schemeClr>
                </a:solidFill>
                <a:latin typeface="+mn-lt"/>
                <a:ea typeface="+mn-ea"/>
                <a:cs typeface="+mn-cs"/>
              </a:defRPr>
            </a:lvl4pPr>
            <a:lvl5pPr marL="904875" indent="-257175">
              <a:defRPr lang="en-US" sz="1500" kern="1200" spc="0" baseline="0" dirty="0">
                <a:solidFill>
                  <a:schemeClr val="tx1">
                    <a:alpha val="99000"/>
                  </a:schemeClr>
                </a:solidFill>
                <a:latin typeface="+mn-lt"/>
                <a:ea typeface="+mn-ea"/>
                <a:cs typeface="+mn-cs"/>
              </a:defRPr>
            </a:lvl5pPr>
          </a:lstStyle>
          <a:p>
            <a:pPr marL="219075" marR="0" lvl="0"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75" marR="0" lvl="1"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75" marR="0" lvl="2"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75" marR="0" lvl="3"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75" marR="0" lvl="4"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60188949"/>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500411"/>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500411"/>
          </a:xfrm>
        </p:spPr>
        <p:txBody>
          <a:bodyPr/>
          <a:lstStyle>
            <a:lvl1pPr marL="342900" indent="-342900">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85" indent="-342900">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72" indent="-257175">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791" indent="-257175">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860" indent="-257175">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350"/>
            </a:lvl6pPr>
            <a:lvl7pPr>
              <a:defRPr sz="1350"/>
            </a:lvl7pPr>
            <a:lvl8pPr>
              <a:defRPr sz="1350"/>
            </a:lvl8pPr>
            <a:lvl9pPr>
              <a:defRPr sz="1350"/>
            </a:lvl9pPr>
          </a:lstStyle>
          <a:p>
            <a:pPr marL="255985" marR="0" lvl="0"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85" marR="0" lvl="1"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85" marR="0" lvl="2"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85" marR="0" lvl="3"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85" marR="0" lvl="4"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847410954"/>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836179350"/>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22" indent="0">
              <a:buNone/>
              <a:defRPr sz="1500"/>
            </a:lvl3pPr>
            <a:lvl4pPr marL="342900" indent="0">
              <a:buNone/>
              <a:defRPr sz="1500"/>
            </a:lvl4pPr>
            <a:lvl5pPr marL="520304"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115892318"/>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22" indent="0">
              <a:buNone/>
              <a:defRPr sz="1500">
                <a:solidFill>
                  <a:schemeClr val="tx1">
                    <a:alpha val="99000"/>
                  </a:schemeClr>
                </a:solidFill>
              </a:defRPr>
            </a:lvl3pPr>
            <a:lvl4pPr marL="342900" indent="0">
              <a:buNone/>
              <a:defRPr sz="1500">
                <a:solidFill>
                  <a:schemeClr val="tx1">
                    <a:alpha val="99000"/>
                  </a:schemeClr>
                </a:solidFill>
              </a:defRPr>
            </a:lvl4pPr>
            <a:lvl5pPr marL="520304"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682947868"/>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51341974"/>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889060"/>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94"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16"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8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1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15005362"/>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561711"/>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447799"/>
            <a:ext cx="8363938" cy="1491177"/>
          </a:xfrm>
          <a:prstGeom prst="rect">
            <a:avLst/>
          </a:prstGeom>
        </p:spPr>
        <p:txBody>
          <a:bodyPr/>
          <a:lstStyle>
            <a:lvl1pPr marL="257175" indent="-25717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88"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00"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5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0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8"/>
            <a:ext cx="9144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692570135"/>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363868924"/>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9271" y="6433851"/>
            <a:ext cx="897514" cy="138112"/>
          </a:xfrm>
          <a:prstGeom prst="rect">
            <a:avLst/>
          </a:prstGeom>
        </p:spPr>
      </p:pic>
      <p:sp>
        <p:nvSpPr>
          <p:cNvPr id="5" name="Rectangle 4"/>
          <p:cNvSpPr/>
          <p:nvPr userDrawn="1"/>
        </p:nvSpPr>
        <p:spPr bwMode="auto">
          <a:xfrm>
            <a:off x="1" y="2"/>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6" name="Rectangle 5"/>
          <p:cNvSpPr/>
          <p:nvPr userDrawn="1"/>
        </p:nvSpPr>
        <p:spPr bwMode="auto">
          <a:xfrm>
            <a:off x="1" y="2"/>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519059" y="-8278"/>
            <a:ext cx="634666"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601739" y="-8277"/>
            <a:ext cx="1249882"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6684419" y="-8277"/>
            <a:ext cx="1249882" cy="834699"/>
          </a:xfrm>
          <a:prstGeom prst="rect">
            <a:avLst/>
          </a:prstGeom>
        </p:spPr>
      </p:pic>
    </p:spTree>
    <p:extLst>
      <p:ext uri="{BB962C8B-B14F-4D97-AF65-F5344CB8AC3E}">
        <p14:creationId xmlns:p14="http://schemas.microsoft.com/office/powerpoint/2010/main" val="2654155224"/>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5358064"/>
            <a:ext cx="480978"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4464210" y="6096497"/>
            <a:ext cx="739442"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699" y="2973723"/>
            <a:ext cx="207069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55625" y="4666647"/>
            <a:ext cx="72825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4094" y="1416638"/>
            <a:ext cx="2692964"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2" y="6245092"/>
            <a:ext cx="1467260"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974117" y="4552447"/>
            <a:ext cx="2004218" cy="1103910"/>
          </a:xfrm>
          <a:prstGeom prst="rect">
            <a:avLst/>
          </a:prstGeom>
        </p:spPr>
      </p:pic>
      <p:sp>
        <p:nvSpPr>
          <p:cNvPr id="17" name="TextBox 16"/>
          <p:cNvSpPr txBox="1"/>
          <p:nvPr userDrawn="1"/>
        </p:nvSpPr>
        <p:spPr>
          <a:xfrm>
            <a:off x="1841311" y="6315956"/>
            <a:ext cx="2209573" cy="230832"/>
          </a:xfrm>
          <a:prstGeom prst="rect">
            <a:avLst/>
          </a:prstGeom>
          <a:noFill/>
        </p:spPr>
        <p:txBody>
          <a:bodyPr wrap="square" lIns="0" tIns="0" rIns="0" bIns="0" rtlCol="0">
            <a:spAutoFit/>
          </a:bodyPr>
          <a:lstStyle/>
          <a:p>
            <a:pPr algn="ctr" defTabSz="685772"/>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251714" y="6132408"/>
            <a:ext cx="1108831" cy="725592"/>
          </a:xfrm>
          <a:prstGeom prst="rect">
            <a:avLst/>
          </a:prstGeom>
        </p:spPr>
      </p:pic>
      <p:pic>
        <p:nvPicPr>
          <p:cNvPr id="19" name="Picture 18"/>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a:off x="3170419" y="4463042"/>
            <a:ext cx="835699"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8186521" y="2862281"/>
            <a:ext cx="789307" cy="1205812"/>
          </a:xfrm>
          <a:prstGeom prst="rect">
            <a:avLst/>
          </a:prstGeom>
        </p:spPr>
      </p:pic>
    </p:spTree>
    <p:extLst>
      <p:ext uri="{BB962C8B-B14F-4D97-AF65-F5344CB8AC3E}">
        <p14:creationId xmlns:p14="http://schemas.microsoft.com/office/powerpoint/2010/main" val="4259395873"/>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0244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962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9433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590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557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96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346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116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0152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741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980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9" y="3452038"/>
            <a:ext cx="4865192" cy="2002536"/>
          </a:xfrm>
        </p:spPr>
        <p:txBody>
          <a:bodyPr vert="horz" wrap="square" lIns="0" tIns="0" rIns="0" bIns="0" rtlCol="0" anchor="ctr" anchorCtr="0">
            <a:noAutofit/>
          </a:bodyPr>
          <a:lstStyle>
            <a:lvl1pPr algn="l" defTabSz="685772"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8" y="5482008"/>
            <a:ext cx="4863589" cy="644022"/>
          </a:xfrm>
        </p:spPr>
        <p:txBody>
          <a:bodyPr vert="horz" wrap="square" lIns="0" tIns="0" rIns="0" bIns="0" rtlCol="0">
            <a:spAutoFit/>
          </a:bodyPr>
          <a:lstStyle>
            <a:lvl1pPr marL="0" indent="0">
              <a:buNone/>
              <a:defRPr lang="en-US" sz="135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133171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59001"/>
            <a:ext cx="5144840" cy="1371145"/>
          </a:xfrm>
        </p:spPr>
        <p:txBody>
          <a:bodyPr anchor="b" anchorCtr="0"/>
          <a:lstStyle>
            <a:lvl1pPr>
              <a:defRPr kumimoji="0" lang="en-US" sz="4950"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75127911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2"/>
            <a:ext cx="7680340"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8"/>
            <a:ext cx="768629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4950"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1027966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1"/>
            <a:ext cx="1800782"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72"/>
              <a:endParaRPr lang="en-US" sz="1350">
                <a:solidFill>
                  <a:srgbClr val="5F5F5F"/>
                </a:solidFill>
              </a:endParaRPr>
            </a:p>
          </p:txBody>
        </p:sp>
      </p:grpSp>
      <p:sp>
        <p:nvSpPr>
          <p:cNvPr id="3" name="Subtitle 2"/>
          <p:cNvSpPr>
            <a:spLocks noGrp="1"/>
          </p:cNvSpPr>
          <p:nvPr>
            <p:ph type="subTitle" idx="1" hasCustomPrompt="1"/>
          </p:nvPr>
        </p:nvSpPr>
        <p:spPr>
          <a:xfrm>
            <a:off x="2606719" y="3551258"/>
            <a:ext cx="5213438" cy="980781"/>
          </a:xfrm>
        </p:spPr>
        <p:txBody>
          <a:bodyPr vert="horz" wrap="square" lIns="182880" tIns="182880" rIns="0" bIns="0" rtlCol="0" anchor="ctr" anchorCtr="0">
            <a:spAutoFit/>
          </a:bodyPr>
          <a:lstStyle>
            <a:lvl1pPr marL="431006" indent="-428625">
              <a:buNone/>
              <a:defRPr lang="en-US" sz="3300" spc="-75" dirty="0" smtClean="0">
                <a:solidFill>
                  <a:schemeClr val="tx1">
                    <a:alpha val="99000"/>
                  </a:schemeClr>
                </a:solidFill>
                <a:latin typeface="Segoe UI Light" pitchFamily="34" charset="0"/>
              </a:defRPr>
            </a:lvl1pPr>
            <a:lvl2pPr marL="259556" indent="-257175">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9" y="228602"/>
            <a:ext cx="8362079" cy="560923"/>
          </a:xfrm>
        </p:spPr>
        <p:txBody>
          <a:bodyPr vert="horz" wrap="square" lIns="0" tIns="0" rIns="0" bIns="0" rtlCol="0" anchor="t">
            <a:spAutoFit/>
          </a:bodyPr>
          <a:lstStyle>
            <a:lvl1pPr marL="0" indent="0">
              <a:buNone/>
              <a:defRPr lang="en-US" sz="405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4216040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22" marR="0" indent="0" algn="l" defTabSz="685772"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44" indent="0">
              <a:buFont typeface="Wingdings" pitchFamily="2" charset="2"/>
              <a:buNone/>
              <a:tabLst/>
              <a:defRPr>
                <a:solidFill>
                  <a:schemeClr val="tx1">
                    <a:alpha val="99000"/>
                  </a:schemeClr>
                </a:solidFill>
                <a:latin typeface="+mn-lt"/>
              </a:defRPr>
            </a:lvl3pPr>
            <a:lvl4pPr marL="556022" indent="0">
              <a:buFont typeface="Wingdings" pitchFamily="2" charset="2"/>
              <a:buNone/>
              <a:defRPr>
                <a:solidFill>
                  <a:schemeClr val="tx1">
                    <a:alpha val="99000"/>
                  </a:schemeClr>
                </a:solidFill>
                <a:latin typeface="+mn-lt"/>
              </a:defRPr>
            </a:lvl4pPr>
            <a:lvl5pPr marL="6858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2267959"/>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03076771"/>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1" indent="0">
              <a:buNone/>
              <a:defRPr lang="en-US" sz="1800" kern="1200" spc="0" baseline="0" dirty="0" smtClean="0">
                <a:solidFill>
                  <a:schemeClr val="tx1">
                    <a:alpha val="99000"/>
                  </a:schemeClr>
                </a:solidFill>
                <a:latin typeface="+mn-lt"/>
                <a:ea typeface="+mn-ea"/>
                <a:cs typeface="+mn-cs"/>
              </a:defRPr>
            </a:lvl3pPr>
            <a:lvl4pPr marL="342900" indent="0">
              <a:buNone/>
              <a:defRPr lang="en-US" sz="1500" kern="1200" spc="0" baseline="0" dirty="0" smtClean="0">
                <a:solidFill>
                  <a:schemeClr val="tx1">
                    <a:alpha val="99000"/>
                  </a:schemeClr>
                </a:solidFill>
                <a:latin typeface="+mn-lt"/>
                <a:ea typeface="+mn-ea"/>
                <a:cs typeface="+mn-cs"/>
              </a:defRPr>
            </a:lvl4pPr>
            <a:lvl5pPr marL="520304"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87557483"/>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75" indent="-219075">
              <a:spcBef>
                <a:spcPts val="900"/>
              </a:spcBef>
              <a:buClr>
                <a:schemeClr val="tx1"/>
              </a:buClr>
              <a:buFont typeface="Wingdings" pitchFamily="2" charset="2"/>
              <a:buChar char=""/>
              <a:defRPr/>
            </a:lvl1pPr>
            <a:lvl2pPr marL="390525" indent="-171450">
              <a:defRPr sz="1500"/>
            </a:lvl2pPr>
            <a:lvl3pPr marL="514350" indent="-123825">
              <a:tabLst/>
              <a:defRPr sz="1500"/>
            </a:lvl3pPr>
            <a:lvl4pPr marL="647700" indent="-133350">
              <a:defRPr/>
            </a:lvl4pPr>
            <a:lvl5pPr marL="771525" indent="-12382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3" y="1447802"/>
            <a:ext cx="4047274" cy="1763560"/>
          </a:xfrm>
        </p:spPr>
        <p:txBody>
          <a:bodyPr>
            <a:spAutoFit/>
          </a:bodyPr>
          <a:lstStyle>
            <a:lvl1pPr marL="254794" indent="-254794">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50" indent="-257175">
              <a:defRPr lang="en-US" sz="1500" kern="1200" spc="0" baseline="0" dirty="0" smtClean="0">
                <a:solidFill>
                  <a:schemeClr val="tx1">
                    <a:alpha val="99000"/>
                  </a:schemeClr>
                </a:solidFill>
                <a:latin typeface="+mn-lt"/>
                <a:ea typeface="+mn-ea"/>
                <a:cs typeface="+mn-cs"/>
              </a:defRPr>
            </a:lvl2pPr>
            <a:lvl3pPr marL="647700" indent="-257175">
              <a:defRPr lang="en-US" sz="1500" kern="1200" spc="0" baseline="0" dirty="0" smtClean="0">
                <a:solidFill>
                  <a:schemeClr val="tx1">
                    <a:alpha val="99000"/>
                  </a:schemeClr>
                </a:solidFill>
                <a:latin typeface="+mn-lt"/>
                <a:ea typeface="+mn-ea"/>
                <a:cs typeface="+mn-cs"/>
              </a:defRPr>
            </a:lvl3pPr>
            <a:lvl4pPr marL="771525" indent="-257175">
              <a:defRPr lang="en-US" sz="1500" kern="1200" spc="0" baseline="0" dirty="0" smtClean="0">
                <a:solidFill>
                  <a:schemeClr val="tx1">
                    <a:alpha val="99000"/>
                  </a:schemeClr>
                </a:solidFill>
                <a:latin typeface="+mn-lt"/>
                <a:ea typeface="+mn-ea"/>
                <a:cs typeface="+mn-cs"/>
              </a:defRPr>
            </a:lvl4pPr>
            <a:lvl5pPr marL="904875" indent="-257175">
              <a:defRPr lang="en-US" sz="1500" kern="1200" spc="0" baseline="0" dirty="0">
                <a:solidFill>
                  <a:schemeClr val="tx1">
                    <a:alpha val="99000"/>
                  </a:schemeClr>
                </a:solidFill>
                <a:latin typeface="+mn-lt"/>
                <a:ea typeface="+mn-ea"/>
                <a:cs typeface="+mn-cs"/>
              </a:defRPr>
            </a:lvl5pPr>
          </a:lstStyle>
          <a:p>
            <a:pPr marL="219075" marR="0" lvl="0"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75" marR="0" lvl="1"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75" marR="0" lvl="2"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75" marR="0" lvl="3"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75" marR="0" lvl="4" indent="-219075" algn="l" defTabSz="68577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988413278"/>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500411"/>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500411"/>
          </a:xfrm>
        </p:spPr>
        <p:txBody>
          <a:bodyPr/>
          <a:lstStyle>
            <a:lvl1pPr marL="342900" indent="-342900">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85" indent="-342900">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72" indent="-257175">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791" indent="-257175">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860" indent="-257175">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350"/>
            </a:lvl6pPr>
            <a:lvl7pPr>
              <a:defRPr sz="1350"/>
            </a:lvl7pPr>
            <a:lvl8pPr>
              <a:defRPr sz="1350"/>
            </a:lvl8pPr>
            <a:lvl9pPr>
              <a:defRPr sz="1350"/>
            </a:lvl9pPr>
          </a:lstStyle>
          <a:p>
            <a:pPr marL="255985" marR="0" lvl="0"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85" marR="0" lvl="1"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85" marR="0" lvl="2"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85" marR="0" lvl="3"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85" marR="0" lvl="4" indent="-255985" algn="l" defTabSz="685772"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69280719"/>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242881266"/>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22" indent="0">
              <a:buNone/>
              <a:defRPr sz="1500"/>
            </a:lvl3pPr>
            <a:lvl4pPr marL="342900" indent="0">
              <a:buNone/>
              <a:defRPr sz="1500"/>
            </a:lvl4pPr>
            <a:lvl5pPr marL="520304"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967698547"/>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22" indent="0">
              <a:buNone/>
              <a:defRPr sz="1500">
                <a:solidFill>
                  <a:schemeClr val="tx1">
                    <a:alpha val="99000"/>
                  </a:schemeClr>
                </a:solidFill>
              </a:defRPr>
            </a:lvl3pPr>
            <a:lvl4pPr marL="342900" indent="0">
              <a:buNone/>
              <a:defRPr sz="1500">
                <a:solidFill>
                  <a:schemeClr val="tx1">
                    <a:alpha val="99000"/>
                  </a:schemeClr>
                </a:solidFill>
              </a:defRPr>
            </a:lvl4pPr>
            <a:lvl5pPr marL="520304"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3"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360709114"/>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59597563"/>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046207"/>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94"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16"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8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1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5897128"/>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971558"/>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447799"/>
            <a:ext cx="8363938" cy="1491177"/>
          </a:xfrm>
          <a:prstGeom prst="rect">
            <a:avLst/>
          </a:prstGeom>
        </p:spPr>
        <p:txBody>
          <a:bodyPr/>
          <a:lstStyle>
            <a:lvl1pPr marL="257175" indent="-25717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88"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00"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5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0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8"/>
            <a:ext cx="9144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96506621"/>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869547254"/>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59271" y="6433851"/>
            <a:ext cx="897514" cy="138112"/>
          </a:xfrm>
          <a:prstGeom prst="rect">
            <a:avLst/>
          </a:prstGeom>
        </p:spPr>
      </p:pic>
      <p:sp>
        <p:nvSpPr>
          <p:cNvPr id="5" name="Rectangle 4"/>
          <p:cNvSpPr/>
          <p:nvPr userDrawn="1"/>
        </p:nvSpPr>
        <p:spPr bwMode="auto">
          <a:xfrm>
            <a:off x="1" y="2"/>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sp>
        <p:nvSpPr>
          <p:cNvPr id="6" name="Rectangle 5"/>
          <p:cNvSpPr/>
          <p:nvPr userDrawn="1"/>
        </p:nvSpPr>
        <p:spPr bwMode="auto">
          <a:xfrm>
            <a:off x="1" y="2"/>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519059" y="-8278"/>
            <a:ext cx="634666"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601739" y="-8277"/>
            <a:ext cx="1249882"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6684419" y="-8277"/>
            <a:ext cx="1249882" cy="834699"/>
          </a:xfrm>
          <a:prstGeom prst="rect">
            <a:avLst/>
          </a:prstGeom>
        </p:spPr>
      </p:pic>
    </p:spTree>
    <p:extLst>
      <p:ext uri="{BB962C8B-B14F-4D97-AF65-F5344CB8AC3E}">
        <p14:creationId xmlns:p14="http://schemas.microsoft.com/office/powerpoint/2010/main" val="2749446519"/>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5358064"/>
            <a:ext cx="480978"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4464210" y="6096497"/>
            <a:ext cx="739442"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699" y="2973723"/>
            <a:ext cx="207069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955625" y="4666647"/>
            <a:ext cx="72825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4094" y="1416638"/>
            <a:ext cx="2692964"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2" y="6245092"/>
            <a:ext cx="1467260"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974117" y="4552447"/>
            <a:ext cx="2004218" cy="1103910"/>
          </a:xfrm>
          <a:prstGeom prst="rect">
            <a:avLst/>
          </a:prstGeom>
        </p:spPr>
      </p:pic>
      <p:sp>
        <p:nvSpPr>
          <p:cNvPr id="17" name="TextBox 16"/>
          <p:cNvSpPr txBox="1"/>
          <p:nvPr userDrawn="1"/>
        </p:nvSpPr>
        <p:spPr>
          <a:xfrm>
            <a:off x="1841311" y="6315956"/>
            <a:ext cx="2209573" cy="230832"/>
          </a:xfrm>
          <a:prstGeom prst="rect">
            <a:avLst/>
          </a:prstGeom>
          <a:noFill/>
        </p:spPr>
        <p:txBody>
          <a:bodyPr wrap="square" lIns="0" tIns="0" rIns="0" bIns="0" rtlCol="0">
            <a:spAutoFit/>
          </a:bodyPr>
          <a:lstStyle/>
          <a:p>
            <a:pPr algn="ctr" defTabSz="685772"/>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251714" y="6132408"/>
            <a:ext cx="1108831" cy="725592"/>
          </a:xfrm>
          <a:prstGeom prst="rect">
            <a:avLst/>
          </a:prstGeom>
        </p:spPr>
      </p:pic>
      <p:pic>
        <p:nvPicPr>
          <p:cNvPr id="19" name="Picture 18"/>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a:off x="3170419" y="4463042"/>
            <a:ext cx="835699"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8186521" y="2862281"/>
            <a:ext cx="789307" cy="1205812"/>
          </a:xfrm>
          <a:prstGeom prst="rect">
            <a:avLst/>
          </a:prstGeom>
        </p:spPr>
      </p:pic>
    </p:spTree>
    <p:extLst>
      <p:ext uri="{BB962C8B-B14F-4D97-AF65-F5344CB8AC3E}">
        <p14:creationId xmlns:p14="http://schemas.microsoft.com/office/powerpoint/2010/main" val="1840599753"/>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60557590"/>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8619777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014142074"/>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269654144"/>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755683008"/>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728153751"/>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091780963"/>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dirty="0" smtClean="0"/>
              <a:t>Click to edit Master text styles</a:t>
            </a:r>
          </a:p>
          <a:p>
            <a:pPr marL="2381" lvl="1" indent="0" algn="l" defTabSz="685772"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853324132"/>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3445712490"/>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2583659294"/>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3043623889"/>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296872001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052079414"/>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1898310579"/>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05385051"/>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392194065"/>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4953608"/>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33325618"/>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373748581"/>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891190688"/>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175852982"/>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54035394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805397509"/>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256668220"/>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777648298"/>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6" name="Freeform 11"/>
          <p:cNvSpPr>
            <a:spLocks noEditPoints="1"/>
          </p:cNvSpPr>
          <p:nvPr userDrawn="1"/>
        </p:nvSpPr>
        <p:spPr bwMode="black">
          <a:xfrm>
            <a:off x="696718" y="2838266"/>
            <a:ext cx="1817347"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3983456387"/>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1591258027"/>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366094409"/>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661746088"/>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158095707"/>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3077043746"/>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12007657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941836361"/>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943289147"/>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38909"/>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04178827"/>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3"/>
            <a:ext cx="2133600" cy="365125"/>
          </a:xfrm>
          <a:prstGeom prst="rect">
            <a:avLst/>
          </a:prstGeom>
        </p:spPr>
        <p:txBody>
          <a:bodyPr/>
          <a:lstStyle>
            <a:lvl1pPr>
              <a:defRPr>
                <a:latin typeface="Consolas" pitchFamily="49" charset="0"/>
                <a:cs typeface="Consolas" pitchFamily="49" charset="0"/>
              </a:defRPr>
            </a:lvl1pPr>
          </a:lstStyle>
          <a:p>
            <a:pPr defTabSz="685772"/>
            <a:fld id="{D7CE58A2-1EDC-45F0-BACE-E3574D82C834}" type="datetimeFigureOut">
              <a:rPr lang="en-US" smtClean="0">
                <a:solidFill>
                  <a:srgbClr val="292929"/>
                </a:solidFill>
              </a:rPr>
              <a:pPr defTabSz="685772"/>
              <a:t>3/16/2014</a:t>
            </a:fld>
            <a:endParaRPr lang="en-US">
              <a:solidFill>
                <a:srgbClr val="292929"/>
              </a:solidFill>
            </a:endParaRPr>
          </a:p>
        </p:txBody>
      </p:sp>
      <p:sp>
        <p:nvSpPr>
          <p:cNvPr id="5" name="Footer Placeholder 4"/>
          <p:cNvSpPr>
            <a:spLocks noGrp="1"/>
          </p:cNvSpPr>
          <p:nvPr>
            <p:ph type="ftr" sz="quarter" idx="11"/>
          </p:nvPr>
        </p:nvSpPr>
        <p:spPr>
          <a:xfrm>
            <a:off x="3124201" y="6356353"/>
            <a:ext cx="2895600" cy="365125"/>
          </a:xfrm>
          <a:prstGeom prst="rect">
            <a:avLst/>
          </a:prstGeom>
        </p:spPr>
        <p:txBody>
          <a:bodyPr/>
          <a:lstStyle>
            <a:lvl1pPr>
              <a:defRPr>
                <a:latin typeface="Consolas" pitchFamily="49" charset="0"/>
                <a:cs typeface="Consolas" pitchFamily="49" charset="0"/>
              </a:defRPr>
            </a:lvl1pPr>
          </a:lstStyle>
          <a:p>
            <a:pPr defTabSz="685772"/>
            <a:endParaRPr lang="en-US">
              <a:solidFill>
                <a:srgbClr val="292929"/>
              </a:solidFill>
            </a:endParaRPr>
          </a:p>
        </p:txBody>
      </p:sp>
      <p:sp>
        <p:nvSpPr>
          <p:cNvPr id="6" name="Slide Number Placeholder 5"/>
          <p:cNvSpPr>
            <a:spLocks noGrp="1"/>
          </p:cNvSpPr>
          <p:nvPr>
            <p:ph type="sldNum" sz="quarter" idx="12"/>
          </p:nvPr>
        </p:nvSpPr>
        <p:spPr>
          <a:xfrm>
            <a:off x="6553201" y="6356353"/>
            <a:ext cx="2133600" cy="365125"/>
          </a:xfrm>
          <a:prstGeom prst="rect">
            <a:avLst/>
          </a:prstGeom>
        </p:spPr>
        <p:txBody>
          <a:bodyPr/>
          <a:lstStyle>
            <a:lvl1pPr>
              <a:defRPr>
                <a:latin typeface="Consolas" pitchFamily="49" charset="0"/>
                <a:cs typeface="Consolas" pitchFamily="49" charset="0"/>
              </a:defRPr>
            </a:lvl1pPr>
          </a:lstStyle>
          <a:p>
            <a:pPr defTabSz="685772"/>
            <a:fld id="{ECD6441B-9D70-431A-83BF-3759963F38CF}" type="slidenum">
              <a:rPr lang="en-US" smtClean="0">
                <a:solidFill>
                  <a:srgbClr val="292929"/>
                </a:solidFill>
              </a:rPr>
              <a:pPr defTabSz="685772"/>
              <a:t>‹#›</a:t>
            </a:fld>
            <a:endParaRPr lang="en-US">
              <a:solidFill>
                <a:srgbClr val="292929"/>
              </a:solidFill>
            </a:endParaRPr>
          </a:p>
        </p:txBody>
      </p:sp>
    </p:spTree>
    <p:extLst>
      <p:ext uri="{BB962C8B-B14F-4D97-AF65-F5344CB8AC3E}">
        <p14:creationId xmlns:p14="http://schemas.microsoft.com/office/powerpoint/2010/main" val="3917604060"/>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37625"/>
            <a:ext cx="4091816" cy="858697"/>
          </a:xfrm>
        </p:spPr>
        <p:txBody>
          <a:bodyPr/>
          <a:lstStyle>
            <a:lvl1pPr marL="0" indent="0">
              <a:buFont typeface="Arial" pitchFamily="34" charset="0"/>
              <a:buNone/>
              <a:defRPr sz="1800">
                <a:solidFill>
                  <a:schemeClr val="bg1">
                    <a:alpha val="98000"/>
                  </a:schemeClr>
                </a:solidFill>
                <a:latin typeface="Segoe UI Light" pitchFamily="34" charset="0"/>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877308516"/>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531918188"/>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6214491" y="1993330"/>
            <a:ext cx="1709116"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81493"/>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grpSp>
    </p:spTree>
    <p:extLst>
      <p:ext uri="{BB962C8B-B14F-4D97-AF65-F5344CB8AC3E}">
        <p14:creationId xmlns:p14="http://schemas.microsoft.com/office/powerpoint/2010/main" val="3434628972"/>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179892841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572159314"/>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522101226"/>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500099819"/>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907042012"/>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314304632"/>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681570014"/>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045889043"/>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dirty="0" smtClean="0"/>
              <a:t>Click to edit Master text styles</a:t>
            </a:r>
          </a:p>
          <a:p>
            <a:pPr marL="2381" lvl="1" indent="0" algn="l" defTabSz="685772"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313685939"/>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798141879"/>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20023162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3452039"/>
            <a:ext cx="4865192" cy="2002536"/>
          </a:xfrm>
        </p:spPr>
        <p:txBody>
          <a:bodyPr vert="horz" wrap="square" lIns="0" tIns="0" rIns="0" bIns="0" rtlCol="0" anchor="ctr" anchorCtr="0">
            <a:noAutofit/>
          </a:bodyPr>
          <a:lstStyle>
            <a:lvl1pPr algn="l" defTabSz="685715"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9" y="5482009"/>
            <a:ext cx="4863590" cy="679801"/>
          </a:xfrm>
        </p:spPr>
        <p:txBody>
          <a:bodyPr vert="horz" wrap="square" lIns="0" tIns="0" rIns="0" bIns="0" rtlCol="0">
            <a:spAutoFit/>
          </a:bodyPr>
          <a:lstStyle>
            <a:lvl1pPr marL="0" indent="0">
              <a:buNone/>
              <a:defRPr lang="en-US" sz="1425"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3706369"/>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5157059"/>
            <a:ext cx="5636696" cy="332399"/>
          </a:xfrm>
        </p:spPr>
        <p:txBody>
          <a:bodyPr/>
          <a:lstStyle>
            <a:lvl1pPr marL="0" indent="0">
              <a:buNone/>
              <a:defRPr lang="en-US" sz="2400" kern="1200" spc="-75" baseline="0" dirty="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7556323" y="6364651"/>
            <a:ext cx="1197051"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9515" y="228600"/>
            <a:ext cx="1873859" cy="290338"/>
          </a:xfrm>
          <a:prstGeom prst="rect">
            <a:avLst/>
          </a:prstGeom>
        </p:spPr>
      </p:pic>
    </p:spTree>
    <p:extLst>
      <p:ext uri="{BB962C8B-B14F-4D97-AF65-F5344CB8AC3E}">
        <p14:creationId xmlns:p14="http://schemas.microsoft.com/office/powerpoint/2010/main" val="2724339045"/>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5693373"/>
      </p:ext>
    </p:extLst>
  </p:cSld>
  <p:clrMapOvr>
    <a:masterClrMapping/>
  </p:clrMapOvr>
  <p:transition>
    <p:fade/>
  </p:transition>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23856414"/>
      </p:ext>
    </p:extLst>
  </p:cSld>
  <p:clrMapOvr>
    <a:masterClrMapping/>
  </p:clrMapOvr>
  <p:transition>
    <p:fade/>
  </p:transition>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433085168"/>
      </p:ext>
    </p:extLst>
  </p:cSld>
  <p:clrMapOvr>
    <a:masterClrMapping/>
  </p:clrMapOvr>
  <p:transition>
    <p:fade/>
  </p:transition>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919003363"/>
      </p:ext>
    </p:extLst>
  </p:cSld>
  <p:clrMapOvr>
    <a:masterClrMapping/>
  </p:clrMapOvr>
  <p:transition>
    <p:fade/>
  </p:transition>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07375887"/>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561392949"/>
      </p:ext>
    </p:extLst>
  </p:cSld>
  <p:clrMapOvr>
    <a:masterClrMapping/>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939492163"/>
      </p:ext>
    </p:extLst>
  </p:cSld>
  <p:clrMapOvr>
    <a:masterClrMapping/>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761852899"/>
      </p:ext>
    </p:extLst>
  </p:cSld>
  <p:clrMapOvr>
    <a:masterClrMapping/>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147557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38226"/>
            <a:ext cx="5144840" cy="1391920"/>
          </a:xfrm>
        </p:spPr>
        <p:txBody>
          <a:bodyPr anchor="b" anchorCtr="0"/>
          <a:lstStyle>
            <a:lvl1pPr>
              <a:defRPr kumimoji="0" lang="en-US" sz="5025"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15"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6" name="Freeform 11"/>
          <p:cNvSpPr>
            <a:spLocks noEditPoints="1"/>
          </p:cNvSpPr>
          <p:nvPr userDrawn="1"/>
        </p:nvSpPr>
        <p:spPr bwMode="black">
          <a:xfrm>
            <a:off x="696718" y="2838266"/>
            <a:ext cx="1817347"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1462616866"/>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1661791610"/>
      </p:ext>
    </p:extLst>
  </p:cSld>
  <p:clrMapOvr>
    <a:masterClrMapping/>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3332678614"/>
      </p:ext>
    </p:extLst>
  </p:cSld>
  <p:clrMapOvr>
    <a:masterClrMapping/>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1470655863"/>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686438638"/>
      </p:ext>
    </p:extLst>
  </p:cSld>
  <p:clrMapOvr>
    <a:masterClrMapping/>
  </p:clrMapOvr>
  <p:transition>
    <p:fade/>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3603780548"/>
      </p:ext>
    </p:extLst>
  </p:cSld>
  <p:clrMapOvr>
    <a:masterClrMapping/>
  </p:clrMapOvr>
  <p:transition>
    <p:fade/>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372361231"/>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655755958"/>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613394906"/>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426859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4"/>
            <a:ext cx="7680341"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58" indent="0" algn="ctr">
              <a:buNone/>
              <a:defRPr>
                <a:solidFill>
                  <a:schemeClr val="tx1">
                    <a:tint val="75000"/>
                  </a:schemeClr>
                </a:solidFill>
              </a:defRPr>
            </a:lvl2pPr>
            <a:lvl3pPr marL="685715" indent="0" algn="ctr">
              <a:buNone/>
              <a:defRPr>
                <a:solidFill>
                  <a:schemeClr val="tx1">
                    <a:tint val="75000"/>
                  </a:schemeClr>
                </a:solidFill>
              </a:defRPr>
            </a:lvl3pPr>
            <a:lvl4pPr marL="1028573" indent="0" algn="ctr">
              <a:buNone/>
              <a:defRPr>
                <a:solidFill>
                  <a:schemeClr val="tx1">
                    <a:tint val="75000"/>
                  </a:schemeClr>
                </a:solidFill>
              </a:defRPr>
            </a:lvl4pPr>
            <a:lvl5pPr marL="1371431" indent="0" algn="ctr">
              <a:buNone/>
              <a:defRPr>
                <a:solidFill>
                  <a:schemeClr val="tx1">
                    <a:tint val="75000"/>
                  </a:schemeClr>
                </a:solidFill>
              </a:defRPr>
            </a:lvl5pPr>
            <a:lvl6pPr marL="1714288" indent="0" algn="ctr">
              <a:buNone/>
              <a:defRPr>
                <a:solidFill>
                  <a:schemeClr val="tx1">
                    <a:tint val="75000"/>
                  </a:schemeClr>
                </a:solidFill>
              </a:defRPr>
            </a:lvl6pPr>
            <a:lvl7pPr marL="2057146" indent="0" algn="ctr">
              <a:buNone/>
              <a:defRPr>
                <a:solidFill>
                  <a:schemeClr val="tx1">
                    <a:tint val="75000"/>
                  </a:schemeClr>
                </a:solidFill>
              </a:defRPr>
            </a:lvl7pPr>
            <a:lvl8pPr marL="2400004" indent="0" algn="ctr">
              <a:buNone/>
              <a:defRPr>
                <a:solidFill>
                  <a:schemeClr val="tx1">
                    <a:tint val="75000"/>
                  </a:schemeClr>
                </a:solidFill>
              </a:defRPr>
            </a:lvl8pPr>
            <a:lvl9pPr marL="2742861" indent="0" algn="ctr">
              <a:buNone/>
              <a:defRPr>
                <a:solidFill>
                  <a:schemeClr val="tx1">
                    <a:tint val="75000"/>
                  </a:schemeClr>
                </a:solidFill>
              </a:defRPr>
            </a:lvl9pPr>
          </a:lstStyle>
          <a:p>
            <a:pPr marL="0" marR="0" lvl="0" indent="0" algn="l" defTabSz="68571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9"/>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5025"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24156211"/>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3"/>
            <a:ext cx="2133600" cy="365125"/>
          </a:xfrm>
          <a:prstGeom prst="rect">
            <a:avLst/>
          </a:prstGeom>
        </p:spPr>
        <p:txBody>
          <a:bodyPr/>
          <a:lstStyle>
            <a:lvl1pPr>
              <a:defRPr>
                <a:latin typeface="Consolas" pitchFamily="49" charset="0"/>
                <a:cs typeface="Consolas" pitchFamily="49" charset="0"/>
              </a:defRPr>
            </a:lvl1pPr>
          </a:lstStyle>
          <a:p>
            <a:pPr defTabSz="685772"/>
            <a:fld id="{D7CE58A2-1EDC-45F0-BACE-E3574D82C834}" type="datetimeFigureOut">
              <a:rPr lang="en-US" smtClean="0">
                <a:solidFill>
                  <a:srgbClr val="292929"/>
                </a:solidFill>
              </a:rPr>
              <a:pPr defTabSz="685772"/>
              <a:t>3/16/2014</a:t>
            </a:fld>
            <a:endParaRPr lang="en-US">
              <a:solidFill>
                <a:srgbClr val="292929"/>
              </a:solidFill>
            </a:endParaRPr>
          </a:p>
        </p:txBody>
      </p:sp>
      <p:sp>
        <p:nvSpPr>
          <p:cNvPr id="5" name="Footer Placeholder 4"/>
          <p:cNvSpPr>
            <a:spLocks noGrp="1"/>
          </p:cNvSpPr>
          <p:nvPr>
            <p:ph type="ftr" sz="quarter" idx="11"/>
          </p:nvPr>
        </p:nvSpPr>
        <p:spPr>
          <a:xfrm>
            <a:off x="3124201" y="6356353"/>
            <a:ext cx="2895600" cy="365125"/>
          </a:xfrm>
          <a:prstGeom prst="rect">
            <a:avLst/>
          </a:prstGeom>
        </p:spPr>
        <p:txBody>
          <a:bodyPr/>
          <a:lstStyle>
            <a:lvl1pPr>
              <a:defRPr>
                <a:latin typeface="Consolas" pitchFamily="49" charset="0"/>
                <a:cs typeface="Consolas" pitchFamily="49" charset="0"/>
              </a:defRPr>
            </a:lvl1pPr>
          </a:lstStyle>
          <a:p>
            <a:pPr defTabSz="685772"/>
            <a:endParaRPr lang="en-US">
              <a:solidFill>
                <a:srgbClr val="292929"/>
              </a:solidFill>
            </a:endParaRPr>
          </a:p>
        </p:txBody>
      </p:sp>
      <p:sp>
        <p:nvSpPr>
          <p:cNvPr id="6" name="Slide Number Placeholder 5"/>
          <p:cNvSpPr>
            <a:spLocks noGrp="1"/>
          </p:cNvSpPr>
          <p:nvPr>
            <p:ph type="sldNum" sz="quarter" idx="12"/>
          </p:nvPr>
        </p:nvSpPr>
        <p:spPr>
          <a:xfrm>
            <a:off x="6553201" y="6356353"/>
            <a:ext cx="2133600" cy="365125"/>
          </a:xfrm>
          <a:prstGeom prst="rect">
            <a:avLst/>
          </a:prstGeom>
        </p:spPr>
        <p:txBody>
          <a:bodyPr/>
          <a:lstStyle>
            <a:lvl1pPr>
              <a:defRPr>
                <a:latin typeface="Consolas" pitchFamily="49" charset="0"/>
                <a:cs typeface="Consolas" pitchFamily="49" charset="0"/>
              </a:defRPr>
            </a:lvl1pPr>
          </a:lstStyle>
          <a:p>
            <a:pPr defTabSz="685772"/>
            <a:fld id="{ECD6441B-9D70-431A-83BF-3759963F38CF}" type="slidenum">
              <a:rPr lang="en-US" smtClean="0">
                <a:solidFill>
                  <a:srgbClr val="292929"/>
                </a:solidFill>
              </a:rPr>
              <a:pPr defTabSz="685772"/>
              <a:t>‹#›</a:t>
            </a:fld>
            <a:endParaRPr lang="en-US">
              <a:solidFill>
                <a:srgbClr val="292929"/>
              </a:solidFill>
            </a:endParaRPr>
          </a:p>
        </p:txBody>
      </p:sp>
    </p:spTree>
    <p:extLst>
      <p:ext uri="{BB962C8B-B14F-4D97-AF65-F5344CB8AC3E}">
        <p14:creationId xmlns:p14="http://schemas.microsoft.com/office/powerpoint/2010/main" val="4011011047"/>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208050686"/>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852358409"/>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888104869"/>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822367408"/>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165601040"/>
      </p:ext>
    </p:extLst>
  </p:cSld>
  <p:clrMapOvr>
    <a:masterClrMapping/>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990742997"/>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628117584"/>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6" name="Freeform 11"/>
          <p:cNvSpPr>
            <a:spLocks noEditPoints="1"/>
          </p:cNvSpPr>
          <p:nvPr userDrawn="1"/>
        </p:nvSpPr>
        <p:spPr bwMode="black">
          <a:xfrm>
            <a:off x="696718" y="2838266"/>
            <a:ext cx="1817347"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39619631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spcCol="0" rtlCol="0" anchor="ctr" anchorCtr="0" compatLnSpc="1">
            <a:prstTxWarp prst="textNoShape">
              <a:avLst/>
            </a:prstTxWarp>
          </a:bodyPr>
          <a:lstStyle/>
          <a:p>
            <a:pPr algn="ctr" defTabSz="685283" fontAlgn="base">
              <a:spcBef>
                <a:spcPct val="0"/>
              </a:spcBef>
              <a:spcAft>
                <a:spcPct val="0"/>
              </a:spcAft>
            </a:pPr>
            <a:endParaRPr lang="en-US" sz="1725"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3"/>
            <a:ext cx="180078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grpSp>
      <p:sp>
        <p:nvSpPr>
          <p:cNvPr id="3" name="Subtitle 2"/>
          <p:cNvSpPr>
            <a:spLocks noGrp="1"/>
          </p:cNvSpPr>
          <p:nvPr>
            <p:ph type="subTitle" idx="1" hasCustomPrompt="1"/>
          </p:nvPr>
        </p:nvSpPr>
        <p:spPr>
          <a:xfrm>
            <a:off x="2606719" y="3551266"/>
            <a:ext cx="5213438" cy="980765"/>
          </a:xfrm>
        </p:spPr>
        <p:txBody>
          <a:bodyPr vert="horz" wrap="square" lIns="182864" tIns="182864" rIns="0" bIns="0" rtlCol="0" anchor="ctr" anchorCtr="0">
            <a:spAutoFit/>
          </a:bodyPr>
          <a:lstStyle>
            <a:lvl1pPr marL="430970" indent="-428589">
              <a:buNone/>
              <a:defRPr lang="en-US" sz="3300" spc="-75" dirty="0" smtClean="0">
                <a:solidFill>
                  <a:schemeClr val="tx1">
                    <a:alpha val="99000"/>
                  </a:schemeClr>
                </a:solidFill>
                <a:latin typeface="Segoe UI Light" pitchFamily="34" charset="0"/>
              </a:defRPr>
            </a:lvl1pPr>
            <a:lvl2pPr marL="259535" indent="-257153">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228603"/>
            <a:ext cx="8362081" cy="571310"/>
          </a:xfrm>
        </p:spPr>
        <p:txBody>
          <a:bodyPr vert="horz" wrap="square" lIns="0" tIns="0" rIns="0" bIns="0" rtlCol="0" anchor="t">
            <a:spAutoFit/>
          </a:bodyPr>
          <a:lstStyle>
            <a:lvl1pPr marL="0" indent="0">
              <a:buNone/>
              <a:defRPr lang="en-US" sz="4125"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599767091"/>
      </p:ext>
    </p:extLst>
  </p:cSld>
  <p:clrMapOvr>
    <a:masterClrMapping/>
  </p:clrMapOvr>
  <p:transition>
    <p:fade/>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1614555029"/>
      </p:ext>
    </p:extLst>
  </p:cSld>
  <p:clrMapOvr>
    <a:masterClrMapping/>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2279503676"/>
      </p:ext>
    </p:extLst>
  </p:cSld>
  <p:clrMapOvr>
    <a:masterClrMapping/>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4091865043"/>
      </p:ext>
    </p:extLst>
  </p:cSld>
  <p:clrMapOvr>
    <a:masterClrMapping/>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2050615104"/>
      </p:ext>
    </p:extLst>
  </p:cSld>
  <p:clrMapOvr>
    <a:masterClrMapping/>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593545762"/>
      </p:ext>
    </p:extLst>
  </p:cSld>
  <p:clrMapOvr>
    <a:masterClrMapping/>
  </p:clrMapOvr>
  <p:transition>
    <p:fade/>
  </p:transition>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845764938"/>
      </p:ext>
    </p:extLst>
  </p:cSld>
  <p:clrMapOvr>
    <a:masterClrMapping/>
  </p:clrMapOvr>
  <p:transition>
    <p:fade/>
  </p:transition>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000060621"/>
      </p:ext>
    </p:extLst>
  </p:cSld>
  <p:clrMapOvr>
    <a:masterClrMapping/>
  </p:clrMapOvr>
  <p:transition>
    <p:fade/>
  </p:transition>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3663968"/>
      </p:ext>
    </p:extLst>
  </p:cSld>
  <p:clrMapOvr>
    <a:masterClrMapping/>
  </p:clrMapOvr>
  <p:transition>
    <p:fade/>
  </p:transition>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051094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04" marR="0" indent="0" algn="l" defTabSz="685715"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12" indent="0">
              <a:buFont typeface="Wingdings" pitchFamily="2" charset="2"/>
              <a:buNone/>
              <a:tabLst/>
              <a:defRPr>
                <a:solidFill>
                  <a:schemeClr val="tx1">
                    <a:alpha val="99000"/>
                  </a:schemeClr>
                </a:solidFill>
                <a:latin typeface="+mn-lt"/>
              </a:defRPr>
            </a:lvl3pPr>
            <a:lvl4pPr marL="555976" indent="0">
              <a:buFont typeface="Wingdings" pitchFamily="2" charset="2"/>
              <a:buNone/>
              <a:defRPr>
                <a:solidFill>
                  <a:schemeClr val="tx1">
                    <a:alpha val="99000"/>
                  </a:schemeClr>
                </a:solidFill>
                <a:latin typeface="+mn-lt"/>
              </a:defRPr>
            </a:lvl4pPr>
            <a:lvl5pPr marL="68574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3"/>
            <a:ext cx="2133600" cy="365125"/>
          </a:xfrm>
          <a:prstGeom prst="rect">
            <a:avLst/>
          </a:prstGeom>
        </p:spPr>
        <p:txBody>
          <a:bodyPr/>
          <a:lstStyle>
            <a:lvl1pPr>
              <a:defRPr>
                <a:latin typeface="Consolas" pitchFamily="49" charset="0"/>
                <a:cs typeface="Consolas" pitchFamily="49" charset="0"/>
              </a:defRPr>
            </a:lvl1pPr>
          </a:lstStyle>
          <a:p>
            <a:pPr defTabSz="685772"/>
            <a:fld id="{D7CE58A2-1EDC-45F0-BACE-E3574D82C834}" type="datetimeFigureOut">
              <a:rPr lang="en-US" smtClean="0">
                <a:solidFill>
                  <a:srgbClr val="292929"/>
                </a:solidFill>
              </a:rPr>
              <a:pPr defTabSz="685772"/>
              <a:t>3/16/2014</a:t>
            </a:fld>
            <a:endParaRPr lang="en-US">
              <a:solidFill>
                <a:srgbClr val="292929"/>
              </a:solidFill>
            </a:endParaRPr>
          </a:p>
        </p:txBody>
      </p:sp>
      <p:sp>
        <p:nvSpPr>
          <p:cNvPr id="5" name="Footer Placeholder 4"/>
          <p:cNvSpPr>
            <a:spLocks noGrp="1"/>
          </p:cNvSpPr>
          <p:nvPr>
            <p:ph type="ftr" sz="quarter" idx="11"/>
          </p:nvPr>
        </p:nvSpPr>
        <p:spPr>
          <a:xfrm>
            <a:off x="3124201" y="6356353"/>
            <a:ext cx="2895600" cy="365125"/>
          </a:xfrm>
          <a:prstGeom prst="rect">
            <a:avLst/>
          </a:prstGeom>
        </p:spPr>
        <p:txBody>
          <a:bodyPr/>
          <a:lstStyle>
            <a:lvl1pPr>
              <a:defRPr>
                <a:latin typeface="Consolas" pitchFamily="49" charset="0"/>
                <a:cs typeface="Consolas" pitchFamily="49" charset="0"/>
              </a:defRPr>
            </a:lvl1pPr>
          </a:lstStyle>
          <a:p>
            <a:pPr defTabSz="685772"/>
            <a:endParaRPr lang="en-US">
              <a:solidFill>
                <a:srgbClr val="292929"/>
              </a:solidFill>
            </a:endParaRPr>
          </a:p>
        </p:txBody>
      </p:sp>
      <p:sp>
        <p:nvSpPr>
          <p:cNvPr id="6" name="Slide Number Placeholder 5"/>
          <p:cNvSpPr>
            <a:spLocks noGrp="1"/>
          </p:cNvSpPr>
          <p:nvPr>
            <p:ph type="sldNum" sz="quarter" idx="12"/>
          </p:nvPr>
        </p:nvSpPr>
        <p:spPr>
          <a:xfrm>
            <a:off x="6553201" y="6356353"/>
            <a:ext cx="2133600" cy="365125"/>
          </a:xfrm>
          <a:prstGeom prst="rect">
            <a:avLst/>
          </a:prstGeom>
        </p:spPr>
        <p:txBody>
          <a:bodyPr/>
          <a:lstStyle>
            <a:lvl1pPr>
              <a:defRPr>
                <a:latin typeface="Consolas" pitchFamily="49" charset="0"/>
                <a:cs typeface="Consolas" pitchFamily="49" charset="0"/>
              </a:defRPr>
            </a:lvl1pPr>
          </a:lstStyle>
          <a:p>
            <a:pPr defTabSz="685772"/>
            <a:fld id="{ECD6441B-9D70-431A-83BF-3759963F38CF}" type="slidenum">
              <a:rPr lang="en-US" smtClean="0">
                <a:solidFill>
                  <a:srgbClr val="292929"/>
                </a:solidFill>
              </a:rPr>
              <a:pPr defTabSz="685772"/>
              <a:t>‹#›</a:t>
            </a:fld>
            <a:endParaRPr lang="en-US">
              <a:solidFill>
                <a:srgbClr val="292929"/>
              </a:solidFill>
            </a:endParaRPr>
          </a:p>
        </p:txBody>
      </p:sp>
    </p:spTree>
    <p:extLst>
      <p:ext uri="{BB962C8B-B14F-4D97-AF65-F5344CB8AC3E}">
        <p14:creationId xmlns:p14="http://schemas.microsoft.com/office/powerpoint/2010/main" val="2499299484"/>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37625"/>
            <a:ext cx="4091816" cy="858697"/>
          </a:xfrm>
        </p:spPr>
        <p:txBody>
          <a:bodyPr/>
          <a:lstStyle>
            <a:lvl1pPr marL="0" indent="0">
              <a:buFont typeface="Arial" pitchFamily="34" charset="0"/>
              <a:buNone/>
              <a:defRPr sz="1800">
                <a:solidFill>
                  <a:schemeClr val="bg1">
                    <a:alpha val="98000"/>
                  </a:schemeClr>
                </a:solidFill>
                <a:latin typeface="Segoe UI Light" pitchFamily="34" charset="0"/>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028170905"/>
      </p:ext>
    </p:extLst>
  </p:cSld>
  <p:clrMapOvr>
    <a:masterClrMapping/>
  </p:clrMapOvr>
  <p:transition>
    <p:fade/>
  </p:transition>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511804767"/>
      </p:ext>
    </p:extLst>
  </p:cSld>
  <p:clrMapOvr>
    <a:masterClrMapping/>
  </p:clrMapOvr>
  <p:transition>
    <p:fade/>
  </p:transition>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6214491" y="1993330"/>
            <a:ext cx="1709116"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574886"/>
      </p:ext>
    </p:extLst>
  </p:cSld>
  <p:clrMapOvr>
    <a:masterClrMapping/>
  </p:clrMapOvr>
  <p:transition>
    <p:fade/>
  </p:transition>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grpSp>
    </p:spTree>
    <p:extLst>
      <p:ext uri="{BB962C8B-B14F-4D97-AF65-F5344CB8AC3E}">
        <p14:creationId xmlns:p14="http://schemas.microsoft.com/office/powerpoint/2010/main" val="1043363144"/>
      </p:ext>
    </p:extLst>
  </p:cSld>
  <p:clrMapOvr>
    <a:masterClrMapping/>
  </p:clrMapOvr>
  <p:transition>
    <p:fade/>
  </p:transition>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1770441041"/>
      </p:ext>
    </p:extLst>
  </p:cSld>
  <p:clrMapOvr>
    <a:masterClrMapping/>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297711106"/>
      </p:ext>
    </p:extLst>
  </p:cSld>
  <p:clrMapOvr>
    <a:masterClrMapping/>
  </p:clrMapOvr>
  <p:transition>
    <p:fade/>
  </p:transition>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027686653"/>
      </p:ext>
    </p:extLst>
  </p:cSld>
  <p:clrMapOvr>
    <a:masterClrMapping/>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033951935"/>
      </p:ext>
    </p:extLst>
  </p:cSld>
  <p:clrMapOvr>
    <a:masterClrMapping/>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044316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8833941"/>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2143169"/>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028797377"/>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dirty="0" smtClean="0"/>
              <a:t>Click to edit Master text styles</a:t>
            </a:r>
          </a:p>
          <a:p>
            <a:pPr marL="2381" lvl="1" indent="0" algn="l" defTabSz="685772"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744511201"/>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401106193"/>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281867075"/>
      </p:ext>
    </p:extLst>
  </p:cSld>
  <p:clrMapOvr>
    <a:masterClrMapping/>
  </p:clrMapOvr>
  <p:transition>
    <p:fade/>
  </p:transition>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3706369"/>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5157059"/>
            <a:ext cx="5636696" cy="332399"/>
          </a:xfrm>
        </p:spPr>
        <p:txBody>
          <a:bodyPr/>
          <a:lstStyle>
            <a:lvl1pPr marL="0" indent="0">
              <a:buNone/>
              <a:defRPr lang="en-US" sz="2400" kern="1200" spc="-75" baseline="0" dirty="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7556323" y="6364651"/>
            <a:ext cx="1197051"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9515" y="228600"/>
            <a:ext cx="1873859" cy="290338"/>
          </a:xfrm>
          <a:prstGeom prst="rect">
            <a:avLst/>
          </a:prstGeom>
        </p:spPr>
      </p:pic>
    </p:spTree>
    <p:extLst>
      <p:ext uri="{BB962C8B-B14F-4D97-AF65-F5344CB8AC3E}">
        <p14:creationId xmlns:p14="http://schemas.microsoft.com/office/powerpoint/2010/main" val="3250584707"/>
      </p:ext>
    </p:extLst>
  </p:cSld>
  <p:clrMapOvr>
    <a:masterClrMapping/>
  </p:clrMapOvr>
  <p:transition>
    <p:fade/>
  </p:transition>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0246765"/>
      </p:ext>
    </p:extLst>
  </p:cSld>
  <p:clrMapOvr>
    <a:masterClrMapping/>
  </p:clrMapOvr>
  <p:transition>
    <p:fade/>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56303565"/>
      </p:ext>
    </p:extLst>
  </p:cSld>
  <p:clrMapOvr>
    <a:masterClrMapping/>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4334672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868646274"/>
      </p:ext>
    </p:extLst>
  </p:cSld>
  <p:clrMapOvr>
    <a:masterClrMapping/>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728873222"/>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960230491"/>
      </p:ext>
    </p:extLst>
  </p:cSld>
  <p:clrMapOvr>
    <a:masterClrMapping/>
  </p:clrMapOvr>
  <p:transition>
    <p:fade/>
  </p:transition>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906759237"/>
      </p:ext>
    </p:extLst>
  </p:cSld>
  <p:clrMapOvr>
    <a:masterClrMapping/>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98920650"/>
      </p:ext>
    </p:extLst>
  </p:cSld>
  <p:clrMapOvr>
    <a:masterClrMapping/>
  </p:clrMapOvr>
  <p:transition>
    <p:fade/>
  </p:transition>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770962889"/>
      </p:ext>
    </p:extLst>
  </p:cSld>
  <p:clrMapOvr>
    <a:masterClrMapping/>
  </p:clrMapOvr>
  <p:transition>
    <p:fade/>
  </p:transition>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6" name="Freeform 11"/>
          <p:cNvSpPr>
            <a:spLocks noEditPoints="1"/>
          </p:cNvSpPr>
          <p:nvPr userDrawn="1"/>
        </p:nvSpPr>
        <p:spPr bwMode="black">
          <a:xfrm>
            <a:off x="696718" y="2838266"/>
            <a:ext cx="1817347"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645242712"/>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4015330660"/>
      </p:ext>
    </p:extLst>
  </p:cSld>
  <p:clrMapOvr>
    <a:masterClrMapping/>
  </p:clrMapOvr>
  <p:transition>
    <p:fade/>
  </p:transition>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217675833"/>
      </p:ext>
    </p:extLst>
  </p:cSld>
  <p:clrMapOvr>
    <a:masterClrMapping/>
  </p:clrMapOvr>
  <p:transition>
    <p:fade/>
  </p:transition>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389833553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57" indent="-219057">
              <a:spcBef>
                <a:spcPts val="900"/>
              </a:spcBef>
              <a:buClr>
                <a:schemeClr val="tx1"/>
              </a:buClr>
              <a:buFont typeface="Wingdings" pitchFamily="2" charset="2"/>
              <a:buChar char=""/>
              <a:defRPr/>
            </a:lvl1pPr>
            <a:lvl2pPr marL="390493" indent="-171436">
              <a:defRPr sz="1500"/>
            </a:lvl2pPr>
            <a:lvl3pPr marL="514308" indent="-123815">
              <a:tabLst/>
              <a:defRPr sz="1500"/>
            </a:lvl3pPr>
            <a:lvl4pPr marL="647646" indent="-133340">
              <a:defRPr/>
            </a:lvl4pPr>
            <a:lvl5pPr marL="771461" indent="-1238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2"/>
            <a:ext cx="4047274" cy="1763560"/>
          </a:xfrm>
        </p:spPr>
        <p:txBody>
          <a:bodyPr>
            <a:spAutoFit/>
          </a:bodyPr>
          <a:lstStyle>
            <a:lvl1pPr marL="254773" indent="-254773">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11" indent="-257153">
              <a:defRPr lang="en-US" sz="1500" kern="1200" spc="0" baseline="0" dirty="0" smtClean="0">
                <a:solidFill>
                  <a:schemeClr val="tx1">
                    <a:alpha val="99000"/>
                  </a:schemeClr>
                </a:solidFill>
                <a:latin typeface="+mn-lt"/>
                <a:ea typeface="+mn-ea"/>
                <a:cs typeface="+mn-cs"/>
              </a:defRPr>
            </a:lvl2pPr>
            <a:lvl3pPr marL="647646" indent="-257153">
              <a:defRPr lang="en-US" sz="1500" kern="1200" spc="0" baseline="0" dirty="0" smtClean="0">
                <a:solidFill>
                  <a:schemeClr val="tx1">
                    <a:alpha val="99000"/>
                  </a:schemeClr>
                </a:solidFill>
                <a:latin typeface="+mn-lt"/>
                <a:ea typeface="+mn-ea"/>
                <a:cs typeface="+mn-cs"/>
              </a:defRPr>
            </a:lvl3pPr>
            <a:lvl4pPr marL="771461" indent="-257153">
              <a:defRPr lang="en-US" sz="1500" kern="1200" spc="0" baseline="0" dirty="0" smtClean="0">
                <a:solidFill>
                  <a:schemeClr val="tx1">
                    <a:alpha val="99000"/>
                  </a:schemeClr>
                </a:solidFill>
                <a:latin typeface="+mn-lt"/>
                <a:ea typeface="+mn-ea"/>
                <a:cs typeface="+mn-cs"/>
              </a:defRPr>
            </a:lvl4pPr>
            <a:lvl5pPr marL="904800" indent="-257153">
              <a:defRPr lang="en-US" sz="1500" kern="1200" spc="0" baseline="0" dirty="0">
                <a:solidFill>
                  <a:schemeClr val="tx1">
                    <a:alpha val="99000"/>
                  </a:schemeClr>
                </a:solidFill>
                <a:latin typeface="+mn-lt"/>
                <a:ea typeface="+mn-ea"/>
                <a:cs typeface="+mn-cs"/>
              </a:defRPr>
            </a:lvl5pPr>
          </a:lstStyle>
          <a:p>
            <a:pPr marL="219057" marR="0" lvl="0"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57" marR="0" lvl="1"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57" marR="0" lvl="2"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57" marR="0" lvl="3"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57" marR="0" lvl="4"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640337031"/>
      </p:ext>
    </p:extLst>
  </p:cSld>
  <p:clrMapOvr>
    <a:masterClrMapping/>
  </p:clrMapOvr>
  <p:transition>
    <p:fade/>
  </p:transition>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3360899321"/>
      </p:ext>
    </p:extLst>
  </p:cSld>
  <p:clrMapOvr>
    <a:masterClrMapping/>
  </p:clrMapOvr>
  <p:transition>
    <p:fade/>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8723393"/>
      </p:ext>
    </p:extLst>
  </p:cSld>
  <p:clrMapOvr>
    <a:masterClrMapping/>
  </p:clrMapOvr>
  <p:transition>
    <p:fade/>
  </p:transition>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37971644"/>
      </p:ext>
    </p:extLst>
  </p:cSld>
  <p:clrMapOvr>
    <a:masterClrMapping/>
  </p:clrMapOvr>
  <p:transition>
    <p:fade/>
  </p:transition>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457524444"/>
      </p:ext>
    </p:extLst>
  </p:cSld>
  <p:clrMapOvr>
    <a:masterClrMapping/>
  </p:clrMapOvr>
  <p:transition>
    <p:fade/>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6618786"/>
      </p:ext>
    </p:extLst>
  </p:cSld>
  <p:clrMapOvr>
    <a:masterClrMapping/>
  </p:clrMapOvr>
  <p:transition>
    <p:fade/>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6618534"/>
      </p:ext>
    </p:extLst>
  </p:cSld>
  <p:clrMapOvr>
    <a:masterClrMapping/>
  </p:clrMapOvr>
  <p:transition>
    <p:fade/>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3"/>
            <a:ext cx="2133600" cy="365125"/>
          </a:xfrm>
          <a:prstGeom prst="rect">
            <a:avLst/>
          </a:prstGeom>
        </p:spPr>
        <p:txBody>
          <a:bodyPr/>
          <a:lstStyle>
            <a:lvl1pPr>
              <a:defRPr>
                <a:latin typeface="Consolas" pitchFamily="49" charset="0"/>
                <a:cs typeface="Consolas" pitchFamily="49" charset="0"/>
              </a:defRPr>
            </a:lvl1pPr>
          </a:lstStyle>
          <a:p>
            <a:pPr defTabSz="685772"/>
            <a:fld id="{D7CE58A2-1EDC-45F0-BACE-E3574D82C834}" type="datetimeFigureOut">
              <a:rPr lang="en-US" smtClean="0">
                <a:solidFill>
                  <a:srgbClr val="292929"/>
                </a:solidFill>
              </a:rPr>
              <a:pPr defTabSz="685772"/>
              <a:t>3/16/2014</a:t>
            </a:fld>
            <a:endParaRPr lang="en-US">
              <a:solidFill>
                <a:srgbClr val="292929"/>
              </a:solidFill>
            </a:endParaRPr>
          </a:p>
        </p:txBody>
      </p:sp>
      <p:sp>
        <p:nvSpPr>
          <p:cNvPr id="5" name="Footer Placeholder 4"/>
          <p:cNvSpPr>
            <a:spLocks noGrp="1"/>
          </p:cNvSpPr>
          <p:nvPr>
            <p:ph type="ftr" sz="quarter" idx="11"/>
          </p:nvPr>
        </p:nvSpPr>
        <p:spPr>
          <a:xfrm>
            <a:off x="3124201" y="6356353"/>
            <a:ext cx="2895600" cy="365125"/>
          </a:xfrm>
          <a:prstGeom prst="rect">
            <a:avLst/>
          </a:prstGeom>
        </p:spPr>
        <p:txBody>
          <a:bodyPr/>
          <a:lstStyle>
            <a:lvl1pPr>
              <a:defRPr>
                <a:latin typeface="Consolas" pitchFamily="49" charset="0"/>
                <a:cs typeface="Consolas" pitchFamily="49" charset="0"/>
              </a:defRPr>
            </a:lvl1pPr>
          </a:lstStyle>
          <a:p>
            <a:pPr defTabSz="685772"/>
            <a:endParaRPr lang="en-US">
              <a:solidFill>
                <a:srgbClr val="292929"/>
              </a:solidFill>
            </a:endParaRPr>
          </a:p>
        </p:txBody>
      </p:sp>
      <p:sp>
        <p:nvSpPr>
          <p:cNvPr id="6" name="Slide Number Placeholder 5"/>
          <p:cNvSpPr>
            <a:spLocks noGrp="1"/>
          </p:cNvSpPr>
          <p:nvPr>
            <p:ph type="sldNum" sz="quarter" idx="12"/>
          </p:nvPr>
        </p:nvSpPr>
        <p:spPr>
          <a:xfrm>
            <a:off x="6553201" y="6356353"/>
            <a:ext cx="2133600" cy="365125"/>
          </a:xfrm>
          <a:prstGeom prst="rect">
            <a:avLst/>
          </a:prstGeom>
        </p:spPr>
        <p:txBody>
          <a:bodyPr/>
          <a:lstStyle>
            <a:lvl1pPr>
              <a:defRPr>
                <a:latin typeface="Consolas" pitchFamily="49" charset="0"/>
                <a:cs typeface="Consolas" pitchFamily="49" charset="0"/>
              </a:defRPr>
            </a:lvl1pPr>
          </a:lstStyle>
          <a:p>
            <a:pPr defTabSz="685772"/>
            <a:fld id="{ECD6441B-9D70-431A-83BF-3759963F38CF}" type="slidenum">
              <a:rPr lang="en-US" smtClean="0">
                <a:solidFill>
                  <a:srgbClr val="292929"/>
                </a:solidFill>
              </a:rPr>
              <a:pPr defTabSz="685772"/>
              <a:t>‹#›</a:t>
            </a:fld>
            <a:endParaRPr lang="en-US">
              <a:solidFill>
                <a:srgbClr val="292929"/>
              </a:solidFill>
            </a:endParaRPr>
          </a:p>
        </p:txBody>
      </p:sp>
    </p:spTree>
    <p:extLst>
      <p:ext uri="{BB962C8B-B14F-4D97-AF65-F5344CB8AC3E}">
        <p14:creationId xmlns:p14="http://schemas.microsoft.com/office/powerpoint/2010/main" val="1131649093"/>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37625"/>
            <a:ext cx="4091816" cy="858697"/>
          </a:xfrm>
        </p:spPr>
        <p:txBody>
          <a:bodyPr/>
          <a:lstStyle>
            <a:lvl1pPr marL="0" indent="0">
              <a:buFont typeface="Arial" pitchFamily="34" charset="0"/>
              <a:buNone/>
              <a:defRPr sz="1800">
                <a:solidFill>
                  <a:schemeClr val="bg1">
                    <a:alpha val="98000"/>
                  </a:schemeClr>
                </a:solidFill>
                <a:latin typeface="Segoe UI Light" pitchFamily="34" charset="0"/>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061794148"/>
      </p:ext>
    </p:extLst>
  </p:cSld>
  <p:clrMapOvr>
    <a:masterClrMapping/>
  </p:clrMapOvr>
  <p:transition>
    <p:fade/>
  </p:transition>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241078396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500411"/>
          </a:xfrm>
        </p:spPr>
        <p:txBody>
          <a:bodyPr/>
          <a:lstStyle>
            <a:lvl1pPr marL="255963" indent="-255963">
              <a:lnSpc>
                <a:spcPct val="90000"/>
              </a:lnSpc>
              <a:buSzPct val="80000"/>
              <a:buFont typeface="Arial" pitchFamily="34" charset="0"/>
              <a:buChar char="•"/>
              <a:defRPr sz="2400"/>
            </a:lvl1pPr>
            <a:lvl2pPr marL="470258" indent="-214295">
              <a:lnSpc>
                <a:spcPct val="90000"/>
              </a:lnSpc>
              <a:buSzPct val="80000"/>
              <a:buFont typeface="Arial" pitchFamily="34" charset="0"/>
              <a:buChar char="•"/>
              <a:defRPr sz="2100"/>
            </a:lvl2pPr>
            <a:lvl3pPr marL="685742" indent="-215486">
              <a:lnSpc>
                <a:spcPct val="90000"/>
              </a:lnSpc>
              <a:buSzPct val="80000"/>
              <a:buFont typeface="Arial" pitchFamily="34" charset="0"/>
              <a:buChar char="•"/>
              <a:defRPr sz="1800"/>
            </a:lvl3pPr>
            <a:lvl4pPr marL="1284578" indent="-169055">
              <a:lnSpc>
                <a:spcPct val="90000"/>
              </a:lnSpc>
              <a:buSzPct val="80000"/>
              <a:buFont typeface="Arial" pitchFamily="34" charset="0"/>
              <a:buChar char="•"/>
              <a:defRPr sz="1500"/>
            </a:lvl4pPr>
            <a:lvl5pPr marL="1458394" indent="-173816">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3"/>
            <a:ext cx="4115872" cy="1500411"/>
          </a:xfrm>
        </p:spPr>
        <p:txBody>
          <a:bodyPr/>
          <a:lstStyle>
            <a:lvl1pPr marL="342871" indent="-342871">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35" indent="-342871">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11" indent="-257153">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677" indent="-257153">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732" indent="-257153">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25"/>
            </a:lvl6pPr>
            <a:lvl7pPr>
              <a:defRPr sz="1425"/>
            </a:lvl7pPr>
            <a:lvl8pPr>
              <a:defRPr sz="1425"/>
            </a:lvl8pPr>
            <a:lvl9pPr>
              <a:defRPr sz="1425"/>
            </a:lvl9pPr>
          </a:lstStyle>
          <a:p>
            <a:pPr marL="255963" marR="0" lvl="0"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63" marR="0" lvl="1"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63" marR="0" lvl="2"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63" marR="0" lvl="3"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63" marR="0" lvl="4"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6214491" y="1993330"/>
            <a:ext cx="1709116"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465807"/>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grpSp>
    </p:spTree>
    <p:extLst>
      <p:ext uri="{BB962C8B-B14F-4D97-AF65-F5344CB8AC3E}">
        <p14:creationId xmlns:p14="http://schemas.microsoft.com/office/powerpoint/2010/main" val="2029032099"/>
      </p:ext>
    </p:extLst>
  </p:cSld>
  <p:clrMapOvr>
    <a:masterClrMapping/>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2662747562"/>
      </p:ext>
    </p:extLst>
  </p:cSld>
  <p:clrMapOvr>
    <a:masterClrMapping/>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5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2278044953"/>
      </p:ext>
    </p:extLst>
  </p:cSld>
  <p:clrMapOvr>
    <a:masterClrMapping/>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248388216"/>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177764538"/>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133576717"/>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217878313"/>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007413542"/>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16879669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93" indent="-302393">
              <a:buSzPct val="80000"/>
              <a:buFont typeface="Arial" pitchFamily="34" charset="0"/>
              <a:buChar char="•"/>
              <a:defRPr sz="2100"/>
            </a:lvl1pPr>
            <a:lvl2pPr marL="558357" indent="-241677">
              <a:buSzPct val="80000"/>
              <a:buFont typeface="Arial" pitchFamily="34" charset="0"/>
              <a:buChar char="•"/>
              <a:defRPr sz="2100"/>
            </a:lvl2pPr>
            <a:lvl3pPr marL="770270" indent="-211914" defTabSz="772652">
              <a:buSzPct val="80000"/>
              <a:buFont typeface="Arial" pitchFamily="34" charset="0"/>
              <a:buChar char="•"/>
              <a:defRPr sz="1800"/>
            </a:lvl3pPr>
            <a:lvl4pPr marL="988137" indent="-215486">
              <a:buSzPct val="80000"/>
              <a:buFont typeface="Arial" pitchFamily="34" charset="0"/>
              <a:buChar char="•"/>
              <a:defRPr sz="1500"/>
            </a:lvl4pPr>
            <a:lvl5pPr marL="1156001" indent="-16786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22" indent="-22222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71" indent="-34287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33" indent="-257153">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05" indent="-257153">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10" indent="-257153">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05" indent="-257153">
              <a:defRPr sz="1200"/>
            </a:lvl6pPr>
            <a:lvl7pPr marL="1202432" indent="-214295">
              <a:defRPr sz="1200"/>
            </a:lvl7pPr>
            <a:lvl8pPr>
              <a:defRPr sz="1200"/>
            </a:lvl8pPr>
            <a:lvl9pPr>
              <a:defRPr sz="1200"/>
            </a:lvl9pPr>
          </a:lstStyle>
          <a:p>
            <a:pPr marL="302393" lvl="0" indent="-302393" algn="l" defTabSz="685715" rtl="0" eaLnBrk="1" latinLnBrk="0" hangingPunct="1">
              <a:lnSpc>
                <a:spcPct val="90000"/>
              </a:lnSpc>
              <a:spcBef>
                <a:spcPct val="20000"/>
              </a:spcBef>
              <a:buSzPct val="80000"/>
            </a:pPr>
            <a:r>
              <a:rPr lang="en-US" smtClean="0"/>
              <a:t>Click to edit Master text styles</a:t>
            </a:r>
          </a:p>
          <a:p>
            <a:pPr marL="302393" lvl="1" indent="-302393" algn="l" defTabSz="685715" rtl="0" eaLnBrk="1" latinLnBrk="0" hangingPunct="1">
              <a:lnSpc>
                <a:spcPct val="90000"/>
              </a:lnSpc>
              <a:spcBef>
                <a:spcPct val="20000"/>
              </a:spcBef>
              <a:buSzPct val="80000"/>
            </a:pPr>
            <a:r>
              <a:rPr lang="en-US" smtClean="0"/>
              <a:t>Second level</a:t>
            </a:r>
          </a:p>
          <a:p>
            <a:pPr marL="302393" lvl="2" indent="-302393" algn="l" defTabSz="685715" rtl="0" eaLnBrk="1" latinLnBrk="0" hangingPunct="1">
              <a:lnSpc>
                <a:spcPct val="90000"/>
              </a:lnSpc>
              <a:spcBef>
                <a:spcPct val="20000"/>
              </a:spcBef>
              <a:buSzPct val="80000"/>
            </a:pPr>
            <a:r>
              <a:rPr lang="en-US" smtClean="0"/>
              <a:t>Third level</a:t>
            </a:r>
          </a:p>
          <a:p>
            <a:pPr marL="302393" lvl="3" indent="-302393" algn="l" defTabSz="685715" rtl="0" eaLnBrk="1" latinLnBrk="0" hangingPunct="1">
              <a:lnSpc>
                <a:spcPct val="90000"/>
              </a:lnSpc>
              <a:spcBef>
                <a:spcPct val="20000"/>
              </a:spcBef>
              <a:buSzPct val="80000"/>
            </a:pPr>
            <a:r>
              <a:rPr lang="en-US" smtClean="0"/>
              <a:t>Fourth level</a:t>
            </a:r>
          </a:p>
          <a:p>
            <a:pPr marL="302393" lvl="4" indent="-302393" algn="l" defTabSz="68571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dirty="0" smtClean="0"/>
              <a:t>Click to edit Master text styles</a:t>
            </a:r>
          </a:p>
          <a:p>
            <a:pPr marL="2381" lvl="1" indent="0" algn="l" defTabSz="685772"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52251963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700977998"/>
      </p:ext>
    </p:extLst>
  </p:cSld>
  <p:clrMapOvr>
    <a:masterClrMapping/>
  </p:clrMapOvr>
  <p:transition>
    <p:fade/>
  </p:transition>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25561676"/>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3706369"/>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5157059"/>
            <a:ext cx="5636696" cy="332399"/>
          </a:xfrm>
        </p:spPr>
        <p:txBody>
          <a:bodyPr/>
          <a:lstStyle>
            <a:lvl1pPr marL="0" indent="0">
              <a:buNone/>
              <a:defRPr lang="en-US" sz="2400" kern="1200" spc="-75" baseline="0" dirty="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7556323" y="6364651"/>
            <a:ext cx="1197051"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9515" y="228600"/>
            <a:ext cx="1873859" cy="290338"/>
          </a:xfrm>
          <a:prstGeom prst="rect">
            <a:avLst/>
          </a:prstGeom>
        </p:spPr>
      </p:pic>
    </p:spTree>
    <p:extLst>
      <p:ext uri="{BB962C8B-B14F-4D97-AF65-F5344CB8AC3E}">
        <p14:creationId xmlns:p14="http://schemas.microsoft.com/office/powerpoint/2010/main" val="907770068"/>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068968"/>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09561266"/>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896142206"/>
      </p:ext>
    </p:extLst>
  </p:cSld>
  <p:clrMapOvr>
    <a:masterClrMapping/>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68847110"/>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139765291"/>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428192723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08" indent="0">
              <a:buNone/>
              <a:defRPr sz="1500"/>
            </a:lvl3pPr>
            <a:lvl4pPr marL="342871" indent="0">
              <a:buNone/>
              <a:defRPr sz="1500"/>
            </a:lvl4pPr>
            <a:lvl5pPr marL="520260"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787522295"/>
      </p:ext>
    </p:extLst>
  </p:cSld>
  <p:clrMapOvr>
    <a:masterClrMapping/>
  </p:clrMapOvr>
  <p:transition>
    <p:fade/>
  </p:transition>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481493337"/>
      </p:ext>
    </p:extLst>
  </p:cSld>
  <p:clrMapOvr>
    <a:masterClrMapping/>
  </p:clrMapOvr>
  <p:transition>
    <p:fade/>
  </p:transition>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60511510"/>
      </p:ext>
    </p:extLst>
  </p:cSld>
  <p:clrMapOvr>
    <a:masterClrMapping/>
  </p:clrMapOvr>
  <p:transition>
    <p:fade/>
  </p:transition>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6" name="Freeform 11"/>
          <p:cNvSpPr>
            <a:spLocks noEditPoints="1"/>
          </p:cNvSpPr>
          <p:nvPr userDrawn="1"/>
        </p:nvSpPr>
        <p:spPr bwMode="black">
          <a:xfrm>
            <a:off x="696718" y="2838266"/>
            <a:ext cx="1817347"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2965387074"/>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2904379993"/>
      </p:ext>
    </p:extLst>
  </p:cSld>
  <p:clrMapOvr>
    <a:masterClrMapping/>
  </p:clrMapOvr>
  <p:transition>
    <p:fade/>
  </p:transition>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1527818261"/>
      </p:ext>
    </p:extLst>
  </p:cSld>
  <p:clrMapOvr>
    <a:masterClrMapping/>
  </p:clrMapOvr>
  <p:transition>
    <p:fade/>
  </p:transition>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3936176808"/>
      </p:ext>
    </p:extLst>
  </p:cSld>
  <p:clrMapOvr>
    <a:masterClrMapping/>
  </p:clrMapOvr>
  <p:transition>
    <p:fade/>
  </p:transition>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60570412"/>
      </p:ext>
    </p:extLst>
  </p:cSld>
  <p:clrMapOvr>
    <a:masterClrMapping/>
  </p:clrMapOvr>
  <p:transition>
    <p:fade/>
  </p:transition>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604666482"/>
      </p:ext>
    </p:extLst>
  </p:cSld>
  <p:clrMapOvr>
    <a:masterClrMapping/>
  </p:clrMapOvr>
  <p:transition>
    <p:fade/>
  </p:transition>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85636974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08" indent="0">
              <a:buNone/>
              <a:defRPr sz="1500">
                <a:solidFill>
                  <a:schemeClr val="tx1">
                    <a:alpha val="99000"/>
                  </a:schemeClr>
                </a:solidFill>
              </a:defRPr>
            </a:lvl3pPr>
            <a:lvl4pPr marL="342871" indent="0">
              <a:buNone/>
              <a:defRPr sz="1500">
                <a:solidFill>
                  <a:schemeClr val="tx1">
                    <a:alpha val="99000"/>
                  </a:schemeClr>
                </a:solidFill>
              </a:defRPr>
            </a:lvl4pPr>
            <a:lvl5pPr marL="520260"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57477385"/>
      </p:ext>
    </p:extLst>
  </p:cSld>
  <p:clrMapOvr>
    <a:masterClrMapping/>
  </p:clrMapOvr>
  <p:transition>
    <p:fade/>
  </p:transition>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954552275"/>
      </p:ext>
    </p:extLst>
  </p:cSld>
  <p:clrMapOvr>
    <a:masterClrMapping/>
  </p:clrMapOvr>
  <p:transition>
    <p:fade/>
  </p:transition>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1247156"/>
      </p:ext>
    </p:extLst>
  </p:cSld>
  <p:clrMapOvr>
    <a:masterClrMapping/>
  </p:clrMapOvr>
  <p:transition>
    <p:fade/>
  </p:transition>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164263264"/>
      </p:ext>
    </p:extLst>
  </p:cSld>
  <p:clrMapOvr>
    <a:masterClrMapping/>
  </p:clrMapOvr>
  <p:transition>
    <p:fade/>
  </p:transition>
  <p:timing>
    <p:tnLst>
      <p:par>
        <p:cTn id="1" dur="indefinite" restart="never" nodeType="tmRoot"/>
      </p:par>
    </p:tn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3"/>
            <a:ext cx="2133600" cy="365125"/>
          </a:xfrm>
          <a:prstGeom prst="rect">
            <a:avLst/>
          </a:prstGeom>
        </p:spPr>
        <p:txBody>
          <a:bodyPr/>
          <a:lstStyle>
            <a:lvl1pPr>
              <a:defRPr>
                <a:latin typeface="Consolas" pitchFamily="49" charset="0"/>
                <a:cs typeface="Consolas" pitchFamily="49" charset="0"/>
              </a:defRPr>
            </a:lvl1pPr>
          </a:lstStyle>
          <a:p>
            <a:pPr defTabSz="685772"/>
            <a:fld id="{D7CE58A2-1EDC-45F0-BACE-E3574D82C834}" type="datetimeFigureOut">
              <a:rPr lang="en-US" smtClean="0">
                <a:solidFill>
                  <a:srgbClr val="292929"/>
                </a:solidFill>
              </a:rPr>
              <a:pPr defTabSz="685772"/>
              <a:t>3/16/2014</a:t>
            </a:fld>
            <a:endParaRPr lang="en-US">
              <a:solidFill>
                <a:srgbClr val="292929"/>
              </a:solidFill>
            </a:endParaRPr>
          </a:p>
        </p:txBody>
      </p:sp>
      <p:sp>
        <p:nvSpPr>
          <p:cNvPr id="5" name="Footer Placeholder 4"/>
          <p:cNvSpPr>
            <a:spLocks noGrp="1"/>
          </p:cNvSpPr>
          <p:nvPr>
            <p:ph type="ftr" sz="quarter" idx="11"/>
          </p:nvPr>
        </p:nvSpPr>
        <p:spPr>
          <a:xfrm>
            <a:off x="3124201" y="6356353"/>
            <a:ext cx="2895600" cy="365125"/>
          </a:xfrm>
          <a:prstGeom prst="rect">
            <a:avLst/>
          </a:prstGeom>
        </p:spPr>
        <p:txBody>
          <a:bodyPr/>
          <a:lstStyle>
            <a:lvl1pPr>
              <a:defRPr>
                <a:latin typeface="Consolas" pitchFamily="49" charset="0"/>
                <a:cs typeface="Consolas" pitchFamily="49" charset="0"/>
              </a:defRPr>
            </a:lvl1pPr>
          </a:lstStyle>
          <a:p>
            <a:pPr defTabSz="685772"/>
            <a:endParaRPr lang="en-US">
              <a:solidFill>
                <a:srgbClr val="292929"/>
              </a:solidFill>
            </a:endParaRPr>
          </a:p>
        </p:txBody>
      </p:sp>
      <p:sp>
        <p:nvSpPr>
          <p:cNvPr id="6" name="Slide Number Placeholder 5"/>
          <p:cNvSpPr>
            <a:spLocks noGrp="1"/>
          </p:cNvSpPr>
          <p:nvPr>
            <p:ph type="sldNum" sz="quarter" idx="12"/>
          </p:nvPr>
        </p:nvSpPr>
        <p:spPr>
          <a:xfrm>
            <a:off x="6553201" y="6356353"/>
            <a:ext cx="2133600" cy="365125"/>
          </a:xfrm>
          <a:prstGeom prst="rect">
            <a:avLst/>
          </a:prstGeom>
        </p:spPr>
        <p:txBody>
          <a:bodyPr/>
          <a:lstStyle>
            <a:lvl1pPr>
              <a:defRPr>
                <a:latin typeface="Consolas" pitchFamily="49" charset="0"/>
                <a:cs typeface="Consolas" pitchFamily="49" charset="0"/>
              </a:defRPr>
            </a:lvl1pPr>
          </a:lstStyle>
          <a:p>
            <a:pPr defTabSz="685772"/>
            <a:fld id="{ECD6441B-9D70-431A-83BF-3759963F38CF}" type="slidenum">
              <a:rPr lang="en-US" smtClean="0">
                <a:solidFill>
                  <a:srgbClr val="292929"/>
                </a:solidFill>
              </a:rPr>
              <a:pPr defTabSz="685772"/>
              <a:t>‹#›</a:t>
            </a:fld>
            <a:endParaRPr lang="en-US">
              <a:solidFill>
                <a:srgbClr val="292929"/>
              </a:solidFill>
            </a:endParaRPr>
          </a:p>
        </p:txBody>
      </p:sp>
    </p:spTree>
    <p:extLst>
      <p:ext uri="{BB962C8B-B14F-4D97-AF65-F5344CB8AC3E}">
        <p14:creationId xmlns:p14="http://schemas.microsoft.com/office/powerpoint/2010/main" val="659045362"/>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5" y="3088558"/>
            <a:ext cx="8368940" cy="761747"/>
          </a:xfrm>
        </p:spPr>
        <p:txBody>
          <a:bodyPr anchor="b" anchorCtr="0">
            <a:spAutoFit/>
          </a:bodyPr>
          <a:lstStyle>
            <a:lvl1pPr>
              <a:lnSpc>
                <a:spcPct val="10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297680"/>
            <a:ext cx="4091816" cy="959237"/>
          </a:xfrm>
        </p:spPr>
        <p:txBody>
          <a:bodyPr/>
          <a:lstStyle>
            <a:lvl1pPr marL="0" indent="0">
              <a:lnSpc>
                <a:spcPct val="100000"/>
              </a:lnSpc>
              <a:spcBef>
                <a:spcPts val="450"/>
              </a:spcBef>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564464377"/>
      </p:ext>
    </p:extLst>
  </p:cSld>
  <p:clrMapOvr>
    <a:masterClrMapping/>
  </p:clrMapOvr>
  <p:transition>
    <p:fade/>
  </p:transition>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7529" y="3139339"/>
            <a:ext cx="8368940" cy="914096"/>
          </a:xfrm>
        </p:spPr>
        <p:txBody>
          <a:bodyPr anchor="b"/>
          <a:lstStyle>
            <a:lvl1pPr marL="0" indent="0">
              <a:lnSpc>
                <a:spcPct val="100000"/>
              </a:lnSpc>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297681"/>
            <a:ext cx="5636696" cy="332399"/>
          </a:xfrm>
        </p:spPr>
        <p:txBody>
          <a:bodyPr/>
          <a:lstStyle>
            <a:lvl1pPr marL="0" indent="0">
              <a:lnSpc>
                <a:spcPct val="100000"/>
              </a:lnSpc>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903953956"/>
      </p:ext>
    </p:extLst>
  </p:cSld>
  <p:clrMapOvr>
    <a:masterClrMapping/>
  </p:clrMapOvr>
  <p:transition>
    <p:fade/>
  </p:transition>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87529" y="2258794"/>
            <a:ext cx="8368940" cy="203132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1054334588"/>
      </p:ext>
    </p:extLst>
  </p:cSld>
  <p:clrMapOvr>
    <a:masterClrMapping/>
  </p:clrMapOvr>
  <p:transition>
    <p:fade/>
  </p:transition>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dirty="0">
              <a:solidFill>
                <a:srgbClr val="292929"/>
              </a:solidFill>
            </a:endParaRPr>
          </a:p>
        </p:txBody>
      </p:sp>
    </p:spTree>
    <p:extLst>
      <p:ext uri="{BB962C8B-B14F-4D97-AF65-F5344CB8AC3E}">
        <p14:creationId xmlns:p14="http://schemas.microsoft.com/office/powerpoint/2010/main" val="173552413"/>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7"/>
            <a:ext cx="8368940" cy="153375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9542957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7"/>
            <a:ext cx="8368940" cy="1533753"/>
          </a:xfrm>
        </p:spPr>
        <p:txBody>
          <a:bodyPr>
            <a:spAutoFit/>
          </a:bodyPr>
          <a:lstStyle>
            <a:lvl1pPr marL="0" indent="0">
              <a:buFontTx/>
              <a:buNone/>
              <a:defRPr/>
            </a:lvl1pPr>
            <a:lvl2pPr marL="345281" indent="0">
              <a:buFontTx/>
              <a:buNone/>
              <a:defRPr/>
            </a:lvl2pPr>
            <a:lvl3pPr marL="685800" indent="0">
              <a:buFontTx/>
              <a:buNone/>
              <a:defRPr/>
            </a:lvl3pPr>
            <a:lvl4pPr marL="1027510" indent="0">
              <a:buFontTx/>
              <a:buNone/>
              <a:defRPr/>
            </a:lvl4pPr>
            <a:lvl5pPr marL="1377554"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1350027"/>
      </p:ext>
    </p:extLst>
  </p:cSld>
  <p:clrMapOvr>
    <a:masterClrMapping/>
  </p:clrMapOvr>
  <p:transition>
    <p:fade/>
  </p:transition>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Tree>
    <p:extLst>
      <p:ext uri="{BB962C8B-B14F-4D97-AF65-F5344CB8AC3E}">
        <p14:creationId xmlns:p14="http://schemas.microsoft.com/office/powerpoint/2010/main" val="3256779686"/>
      </p:ext>
    </p:extLst>
  </p:cSld>
  <p:clrMapOvr>
    <a:masterClrMapping/>
  </p:clrMapOvr>
  <p:transition>
    <p:fade/>
  </p:transition>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53204"/>
      </p:ext>
    </p:extLst>
  </p:cSld>
  <p:clrMapOvr>
    <a:masterClrMapping/>
  </p:clrMapOvr>
  <p:transition>
    <p:fade/>
  </p:transition>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3326955122"/>
      </p:ext>
    </p:extLst>
  </p:cSld>
  <p:clrMapOvr>
    <a:masterClrMapping/>
  </p:clrMapOvr>
  <p:transition>
    <p:fade/>
  </p:transition>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3472206072"/>
      </p:ext>
    </p:extLst>
  </p:cSld>
  <p:clrMapOvr>
    <a:masterClrMapping/>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3771453899"/>
      </p:ext>
    </p:extLst>
  </p:cSld>
  <p:clrMapOvr>
    <a:masterClrMapping/>
  </p:clrMapOvr>
  <p:transition>
    <p:fade/>
  </p:transition>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4021705880"/>
      </p:ext>
    </p:extLst>
  </p:cSld>
  <p:clrMapOvr>
    <a:masterClrMapping/>
  </p:clrMapOvr>
  <p:transition>
    <p:fade/>
  </p:transition>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2028973875"/>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525" dirty="0" smtClean="0">
                <a:solidFill>
                  <a:srgbClr val="FFFFFF">
                    <a:alpha val="99000"/>
                  </a:srgbClr>
                </a:solidFill>
                <a:cs typeface="Arial" charset="0"/>
              </a:rPr>
              <a:t>. Because </a:t>
            </a:r>
            <a:r>
              <a:rPr lang="en-US" sz="525"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525" dirty="0" smtClean="0">
                <a:solidFill>
                  <a:srgbClr val="FFFFFF">
                    <a:alpha val="99000"/>
                  </a:srgbClr>
                </a:solidFill>
                <a:cs typeface="Arial" charset="0"/>
              </a:rPr>
              <a:t>. 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14852866"/>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533753"/>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173977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533753"/>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494020632"/>
      </p:ext>
    </p:extLst>
  </p:cSld>
  <p:clrMapOvr>
    <a:masterClrMapping/>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5" y="3088558"/>
            <a:ext cx="8368940" cy="761747"/>
          </a:xfrm>
        </p:spPr>
        <p:txBody>
          <a:bodyPr anchor="b" anchorCtr="0">
            <a:spAutoFit/>
          </a:bodyPr>
          <a:lstStyle>
            <a:lvl1pPr>
              <a:lnSpc>
                <a:spcPct val="10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297680"/>
            <a:ext cx="4091816" cy="959237"/>
          </a:xfrm>
        </p:spPr>
        <p:txBody>
          <a:bodyPr/>
          <a:lstStyle>
            <a:lvl1pPr marL="0" indent="0">
              <a:lnSpc>
                <a:spcPct val="100000"/>
              </a:lnSpc>
              <a:spcBef>
                <a:spcPts val="450"/>
              </a:spcBef>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033432359"/>
      </p:ext>
    </p:extLst>
  </p:cSld>
  <p:clrMapOvr>
    <a:masterClrMapping/>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7529" y="3139339"/>
            <a:ext cx="8368940" cy="914096"/>
          </a:xfrm>
        </p:spPr>
        <p:txBody>
          <a:bodyPr anchor="b"/>
          <a:lstStyle>
            <a:lvl1pPr marL="0" indent="0">
              <a:lnSpc>
                <a:spcPct val="100000"/>
              </a:lnSpc>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297681"/>
            <a:ext cx="5636696" cy="332399"/>
          </a:xfrm>
        </p:spPr>
        <p:txBody>
          <a:bodyPr/>
          <a:lstStyle>
            <a:lvl1pPr marL="0" indent="0">
              <a:lnSpc>
                <a:spcPct val="100000"/>
              </a:lnSpc>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710642918"/>
      </p:ext>
    </p:extLst>
  </p:cSld>
  <p:clrMapOvr>
    <a:masterClrMapping/>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87529" y="2258794"/>
            <a:ext cx="8368940" cy="203132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384993212"/>
      </p:ext>
    </p:extLst>
  </p:cSld>
  <p:clrMapOvr>
    <a:masterClrMapping/>
  </p:clrMapOvr>
  <p:transition>
    <p:fade/>
  </p:transition>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dirty="0">
              <a:solidFill>
                <a:srgbClr val="292929"/>
              </a:solidFill>
            </a:endParaRPr>
          </a:p>
        </p:txBody>
      </p:sp>
    </p:spTree>
    <p:extLst>
      <p:ext uri="{BB962C8B-B14F-4D97-AF65-F5344CB8AC3E}">
        <p14:creationId xmlns:p14="http://schemas.microsoft.com/office/powerpoint/2010/main" val="3989051413"/>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7"/>
            <a:ext cx="8368940" cy="153375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9141693"/>
      </p:ext>
    </p:extLst>
  </p:cSld>
  <p:clrMapOvr>
    <a:masterClrMapping/>
  </p:clrMapOvr>
  <p:transition>
    <p:fade/>
  </p:transition>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7"/>
            <a:ext cx="8368940" cy="1533753"/>
          </a:xfrm>
        </p:spPr>
        <p:txBody>
          <a:bodyPr>
            <a:spAutoFit/>
          </a:bodyPr>
          <a:lstStyle>
            <a:lvl1pPr marL="0" indent="0">
              <a:buFontTx/>
              <a:buNone/>
              <a:defRPr/>
            </a:lvl1pPr>
            <a:lvl2pPr marL="345281" indent="0">
              <a:buFontTx/>
              <a:buNone/>
              <a:defRPr/>
            </a:lvl2pPr>
            <a:lvl3pPr marL="685800" indent="0">
              <a:buFontTx/>
              <a:buNone/>
              <a:defRPr/>
            </a:lvl3pPr>
            <a:lvl4pPr marL="1027510" indent="0">
              <a:buFontTx/>
              <a:buNone/>
              <a:defRPr/>
            </a:lvl4pPr>
            <a:lvl5pPr marL="1377554"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69246252"/>
      </p:ext>
    </p:extLst>
  </p:cSld>
  <p:clrMapOvr>
    <a:masterClrMapping/>
  </p:clrMapOvr>
  <p:transition>
    <p:fade/>
  </p:transition>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Tree>
    <p:extLst>
      <p:ext uri="{BB962C8B-B14F-4D97-AF65-F5344CB8AC3E}">
        <p14:creationId xmlns:p14="http://schemas.microsoft.com/office/powerpoint/2010/main" val="612733116"/>
      </p:ext>
    </p:extLst>
  </p:cSld>
  <p:clrMapOvr>
    <a:masterClrMapping/>
  </p:clrMapOvr>
  <p:transition>
    <p:fade/>
  </p:transition>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67362"/>
      </p:ext>
    </p:extLst>
  </p:cSld>
  <p:clrMapOvr>
    <a:masterClrMapping/>
  </p:clrMapOvr>
  <p:transition>
    <p:fade/>
  </p:transition>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92037902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rtlCol="0" anchor="ctr" anchorCtr="0" compatLnSpc="1">
            <a:prstTxWarp prst="textNoShape">
              <a:avLst/>
            </a:prstTxWarp>
          </a:bodyPr>
          <a:lstStyle/>
          <a:p>
            <a:pPr algn="ctr" defTabSz="6855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1"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73"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80"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3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5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861936644"/>
      </p:ext>
    </p:extLst>
  </p:cSld>
  <p:clrMapOvr>
    <a:masterClrMapping/>
  </p:clrMapOvr>
  <p:transition>
    <p:fade/>
  </p:transition>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399331744"/>
      </p:ext>
    </p:extLst>
  </p:cSld>
  <p:clrMapOvr>
    <a:masterClrMapping/>
  </p:clrMapOvr>
  <p:transition>
    <p:fade/>
  </p:transition>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2761089111"/>
      </p:ext>
    </p:extLst>
  </p:cSld>
  <p:clrMapOvr>
    <a:masterClrMapping/>
  </p:clrMapOvr>
  <p:transition>
    <p:fade/>
  </p:transition>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148778932"/>
      </p:ext>
    </p:extLst>
  </p:cSld>
  <p:clrMapOvr>
    <a:masterClrMapping/>
  </p:clrMapOvr>
  <p:transition>
    <p:fade/>
  </p:transition>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525" dirty="0" smtClean="0">
                <a:solidFill>
                  <a:srgbClr val="FFFFFF">
                    <a:alpha val="99000"/>
                  </a:srgbClr>
                </a:solidFill>
                <a:cs typeface="Arial" charset="0"/>
              </a:rPr>
              <a:t>. Because </a:t>
            </a:r>
            <a:r>
              <a:rPr lang="en-US" sz="525"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525" dirty="0" smtClean="0">
                <a:solidFill>
                  <a:srgbClr val="FFFFFF">
                    <a:alpha val="99000"/>
                  </a:srgbClr>
                </a:solidFill>
                <a:cs typeface="Arial" charset="0"/>
              </a:rPr>
              <a:t>. 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16382388"/>
      </p:ext>
    </p:extLst>
  </p:cSld>
  <p:clrMapOvr>
    <a:masterClrMapping/>
  </p:clrMapOvr>
  <p:transition>
    <p:fade/>
  </p:transition>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533753"/>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9036694"/>
      </p:ext>
    </p:extLst>
  </p:cSld>
  <p:clrMapOvr>
    <a:masterClrMapping/>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533753"/>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9221933"/>
      </p:ext>
    </p:extLst>
  </p:cSld>
  <p:clrMapOvr>
    <a:masterClrMapping/>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387529" y="1690690"/>
            <a:ext cx="8368940" cy="1410643"/>
          </a:xfrm>
        </p:spPr>
        <p:txBody>
          <a:bodyPr/>
          <a:lstStyle>
            <a:lvl1pPr>
              <a:defRPr sz="1500"/>
            </a:lvl1pPr>
            <a:lvl2pPr marL="170260" indent="-4763">
              <a:defRPr sz="1500"/>
            </a:lvl2pPr>
            <a:lvl3pPr marL="347663" indent="-4763">
              <a:defRPr sz="1500"/>
            </a:lvl3pPr>
            <a:lvl4pPr marL="507206" indent="4763">
              <a:defRPr sz="1500"/>
            </a:lvl4pPr>
            <a:lvl5pPr marL="688181" indent="0">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0433939"/>
      </p:ext>
    </p:extLst>
  </p:cSld>
  <p:clrMapOvr>
    <a:masterClrMapping/>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5" y="3088558"/>
            <a:ext cx="8368940" cy="761747"/>
          </a:xfrm>
        </p:spPr>
        <p:txBody>
          <a:bodyPr anchor="b" anchorCtr="0">
            <a:spAutoFit/>
          </a:bodyPr>
          <a:lstStyle>
            <a:lvl1pPr>
              <a:lnSpc>
                <a:spcPct val="10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297680"/>
            <a:ext cx="4091816" cy="959237"/>
          </a:xfrm>
        </p:spPr>
        <p:txBody>
          <a:bodyPr/>
          <a:lstStyle>
            <a:lvl1pPr marL="0" indent="0">
              <a:lnSpc>
                <a:spcPct val="100000"/>
              </a:lnSpc>
              <a:spcBef>
                <a:spcPts val="450"/>
              </a:spcBef>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674844869"/>
      </p:ext>
    </p:extLst>
  </p:cSld>
  <p:clrMapOvr>
    <a:masterClrMapping/>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7529" y="3139339"/>
            <a:ext cx="8368940" cy="914096"/>
          </a:xfrm>
        </p:spPr>
        <p:txBody>
          <a:bodyPr anchor="b"/>
          <a:lstStyle>
            <a:lvl1pPr marL="0" indent="0">
              <a:lnSpc>
                <a:spcPct val="100000"/>
              </a:lnSpc>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297681"/>
            <a:ext cx="5636696" cy="332399"/>
          </a:xfrm>
        </p:spPr>
        <p:txBody>
          <a:bodyPr/>
          <a:lstStyle>
            <a:lvl1pPr marL="0" indent="0">
              <a:lnSpc>
                <a:spcPct val="100000"/>
              </a:lnSpc>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721986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87529" y="2258794"/>
            <a:ext cx="8368940" cy="203132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912975618"/>
      </p:ext>
    </p:extLst>
  </p:cSld>
  <p:clrMapOvr>
    <a:masterClrMapping/>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dirty="0">
              <a:solidFill>
                <a:srgbClr val="292929"/>
              </a:solidFill>
            </a:endParaRPr>
          </a:p>
        </p:txBody>
      </p:sp>
    </p:spTree>
    <p:extLst>
      <p:ext uri="{BB962C8B-B14F-4D97-AF65-F5344CB8AC3E}">
        <p14:creationId xmlns:p14="http://schemas.microsoft.com/office/powerpoint/2010/main" val="1561441315"/>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7"/>
            <a:ext cx="8368940" cy="153375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3195319"/>
      </p:ext>
    </p:extLst>
  </p:cSld>
  <p:clrMapOvr>
    <a:masterClrMapping/>
  </p:clrMapOvr>
  <p:transition>
    <p:fade/>
  </p:transition>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7"/>
            <a:ext cx="8368940" cy="1533753"/>
          </a:xfrm>
        </p:spPr>
        <p:txBody>
          <a:bodyPr>
            <a:spAutoFit/>
          </a:bodyPr>
          <a:lstStyle>
            <a:lvl1pPr marL="0" indent="0">
              <a:buFontTx/>
              <a:buNone/>
              <a:defRPr/>
            </a:lvl1pPr>
            <a:lvl2pPr marL="345281" indent="0">
              <a:buFontTx/>
              <a:buNone/>
              <a:defRPr/>
            </a:lvl2pPr>
            <a:lvl3pPr marL="685800" indent="0">
              <a:buFontTx/>
              <a:buNone/>
              <a:defRPr/>
            </a:lvl3pPr>
            <a:lvl4pPr marL="1027510" indent="0">
              <a:buFontTx/>
              <a:buNone/>
              <a:defRPr/>
            </a:lvl4pPr>
            <a:lvl5pPr marL="1377554"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8607847"/>
      </p:ext>
    </p:extLst>
  </p:cSld>
  <p:clrMapOvr>
    <a:masterClrMapping/>
  </p:clrMapOvr>
  <p:transition>
    <p:fade/>
  </p:transition>
  <p:timing>
    <p:tnLst>
      <p:par>
        <p:cTn id="1" dur="indefinite" restart="never" nodeType="tmRoot"/>
      </p:par>
    </p:tn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Tree>
    <p:extLst>
      <p:ext uri="{BB962C8B-B14F-4D97-AF65-F5344CB8AC3E}">
        <p14:creationId xmlns:p14="http://schemas.microsoft.com/office/powerpoint/2010/main" val="1081014293"/>
      </p:ext>
    </p:extLst>
  </p:cSld>
  <p:clrMapOvr>
    <a:masterClrMapping/>
  </p:clrMapOvr>
  <p:transition>
    <p:fade/>
  </p:transition>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320230"/>
      </p:ext>
    </p:extLst>
  </p:cSld>
  <p:clrMapOvr>
    <a:masterClrMapping/>
  </p:clrMapOvr>
  <p:transition>
    <p:fade/>
  </p:transition>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2106895262"/>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620042258"/>
      </p:ext>
    </p:extLst>
  </p:cSld>
  <p:clrMapOvr>
    <a:masterClrMapping/>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3963140200"/>
      </p:ext>
    </p:extLst>
  </p:cSld>
  <p:clrMapOvr>
    <a:masterClrMapping/>
  </p:clrMapOvr>
  <p:transition>
    <p:fade/>
  </p:transition>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371616702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8"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7" y="1447799"/>
            <a:ext cx="8363938" cy="1491177"/>
          </a:xfrm>
          <a:prstGeom prst="rect">
            <a:avLst/>
          </a:prstGeom>
        </p:spPr>
        <p:txBody>
          <a:bodyPr/>
          <a:lstStyle>
            <a:lvl1pPr marL="257153" indent="-2571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48"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42"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78"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14"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9144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1840553978"/>
      </p:ext>
    </p:extLst>
  </p:cSld>
  <p:clrMapOvr>
    <a:masterClrMapping/>
  </p:clrMapOvr>
  <p:transition>
    <p:fade/>
  </p:transition>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525" dirty="0" smtClean="0">
                <a:solidFill>
                  <a:srgbClr val="FFFFFF">
                    <a:alpha val="99000"/>
                  </a:srgbClr>
                </a:solidFill>
                <a:cs typeface="Arial" charset="0"/>
              </a:rPr>
              <a:t>. Because </a:t>
            </a:r>
            <a:r>
              <a:rPr lang="en-US" sz="525"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525" dirty="0" smtClean="0">
                <a:solidFill>
                  <a:srgbClr val="FFFFFF">
                    <a:alpha val="99000"/>
                  </a:srgbClr>
                </a:solidFill>
                <a:cs typeface="Arial" charset="0"/>
              </a:rPr>
              <a:t>. 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07919482"/>
      </p:ext>
    </p:extLst>
  </p:cSld>
  <p:clrMapOvr>
    <a:masterClrMapping/>
  </p:clrMapOvr>
  <p:transition>
    <p:fade/>
  </p:transition>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533753"/>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9446881"/>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533753"/>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66153772"/>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5" y="3088558"/>
            <a:ext cx="8368940" cy="761747"/>
          </a:xfrm>
        </p:spPr>
        <p:txBody>
          <a:bodyPr anchor="b" anchorCtr="0">
            <a:spAutoFit/>
          </a:bodyPr>
          <a:lstStyle>
            <a:lvl1pPr>
              <a:lnSpc>
                <a:spcPct val="10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297680"/>
            <a:ext cx="4091816" cy="959237"/>
          </a:xfrm>
        </p:spPr>
        <p:txBody>
          <a:bodyPr/>
          <a:lstStyle>
            <a:lvl1pPr marL="0" indent="0">
              <a:lnSpc>
                <a:spcPct val="100000"/>
              </a:lnSpc>
              <a:spcBef>
                <a:spcPts val="450"/>
              </a:spcBef>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886177040"/>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7529" y="3139339"/>
            <a:ext cx="8368940" cy="914096"/>
          </a:xfrm>
        </p:spPr>
        <p:txBody>
          <a:bodyPr anchor="b"/>
          <a:lstStyle>
            <a:lvl1pPr marL="0" indent="0">
              <a:lnSpc>
                <a:spcPct val="100000"/>
              </a:lnSpc>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297681"/>
            <a:ext cx="5636696" cy="332399"/>
          </a:xfrm>
        </p:spPr>
        <p:txBody>
          <a:bodyPr/>
          <a:lstStyle>
            <a:lvl1pPr marL="0" indent="0">
              <a:lnSpc>
                <a:spcPct val="100000"/>
              </a:lnSpc>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508517399"/>
      </p:ext>
    </p:extLst>
  </p:cSld>
  <p:clrMapOvr>
    <a:masterClrMapping/>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87529" y="2258794"/>
            <a:ext cx="8368940" cy="203132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519489360"/>
      </p:ext>
    </p:extLst>
  </p:cSld>
  <p:clrMapOvr>
    <a:masterClrMapping/>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dirty="0">
              <a:solidFill>
                <a:srgbClr val="292929"/>
              </a:solidFill>
            </a:endParaRPr>
          </a:p>
        </p:txBody>
      </p:sp>
    </p:spTree>
    <p:extLst>
      <p:ext uri="{BB962C8B-B14F-4D97-AF65-F5344CB8AC3E}">
        <p14:creationId xmlns:p14="http://schemas.microsoft.com/office/powerpoint/2010/main" val="3388321402"/>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7"/>
            <a:ext cx="8368940" cy="153375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6125639"/>
      </p:ext>
    </p:extLst>
  </p:cSld>
  <p:clrMapOvr>
    <a:masterClrMapping/>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7"/>
            <a:ext cx="8368940" cy="1533753"/>
          </a:xfrm>
        </p:spPr>
        <p:txBody>
          <a:bodyPr>
            <a:spAutoFit/>
          </a:bodyPr>
          <a:lstStyle>
            <a:lvl1pPr marL="0" indent="0">
              <a:buFontTx/>
              <a:buNone/>
              <a:defRPr/>
            </a:lvl1pPr>
            <a:lvl2pPr marL="345281" indent="0">
              <a:buFontTx/>
              <a:buNone/>
              <a:defRPr/>
            </a:lvl2pPr>
            <a:lvl3pPr marL="685800" indent="0">
              <a:buFontTx/>
              <a:buNone/>
              <a:defRPr/>
            </a:lvl3pPr>
            <a:lvl4pPr marL="1027510" indent="0">
              <a:buFontTx/>
              <a:buNone/>
              <a:defRPr/>
            </a:lvl4pPr>
            <a:lvl5pPr marL="1377554"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245503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2"/>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27" indent="-30240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2" indent="-2595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74" indent="-2524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Tree>
    <p:extLst>
      <p:ext uri="{BB962C8B-B14F-4D97-AF65-F5344CB8AC3E}">
        <p14:creationId xmlns:p14="http://schemas.microsoft.com/office/powerpoint/2010/main" val="2711109603"/>
      </p:ext>
    </p:extLst>
  </p:cSld>
  <p:clrMapOvr>
    <a:masterClrMapping/>
  </p:clrMapOvr>
  <p:transition>
    <p:fade/>
  </p:transition>
  <p:timing>
    <p:tnLst>
      <p:par>
        <p:cTn id="1" dur="indefinite" restart="never" nodeType="tmRoot"/>
      </p:par>
    </p:tn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261063"/>
      </p:ext>
    </p:extLst>
  </p:cSld>
  <p:clrMapOvr>
    <a:masterClrMapping/>
  </p:clrMapOvr>
  <p:transition>
    <p:fade/>
  </p:transition>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32109813"/>
      </p:ext>
    </p:extLst>
  </p:cSld>
  <p:clrMapOvr>
    <a:masterClrMapping/>
  </p:clrMapOvr>
  <p:transition>
    <p:fade/>
  </p:transition>
  <p:timing>
    <p:tnLst>
      <p:par>
        <p:cT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dirty="0">
              <a:solidFill>
                <a:srgbClr val="292929"/>
              </a:solidFill>
            </a:endParaRPr>
          </a:p>
        </p:txBody>
      </p:sp>
    </p:spTree>
    <p:extLst>
      <p:ext uri="{BB962C8B-B14F-4D97-AF65-F5344CB8AC3E}">
        <p14:creationId xmlns:p14="http://schemas.microsoft.com/office/powerpoint/2010/main" val="1408040878"/>
      </p:ext>
    </p:extLst>
  </p:cSld>
  <p:clrMapOvr>
    <a:masterClrMapping/>
  </p:clrMapOvr>
  <p:transition>
    <p:fade/>
  </p:transition>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dirty="0">
                <a:solidFill>
                  <a:srgbClr val="292929"/>
                </a:solidFill>
              </a:endParaRPr>
            </a:p>
          </p:txBody>
        </p:sp>
      </p:grpSp>
    </p:spTree>
    <p:extLst>
      <p:ext uri="{BB962C8B-B14F-4D97-AF65-F5344CB8AC3E}">
        <p14:creationId xmlns:p14="http://schemas.microsoft.com/office/powerpoint/2010/main" val="1016134768"/>
      </p:ext>
    </p:extLst>
  </p:cSld>
  <p:clrMapOvr>
    <a:masterClrMapping/>
  </p:clrMapOvr>
  <p:transition>
    <p:fade/>
  </p:transition>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dirty="0">
              <a:solidFill>
                <a:srgbClr val="292929"/>
              </a:solidFill>
            </a:endParaRPr>
          </a:p>
        </p:txBody>
      </p:sp>
    </p:spTree>
    <p:extLst>
      <p:ext uri="{BB962C8B-B14F-4D97-AF65-F5344CB8AC3E}">
        <p14:creationId xmlns:p14="http://schemas.microsoft.com/office/powerpoint/2010/main" val="2458384776"/>
      </p:ext>
    </p:extLst>
  </p:cSld>
  <p:clrMapOvr>
    <a:masterClrMapping/>
  </p:clrMapOvr>
  <p:transition>
    <p:fade/>
  </p:transition>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dirty="0">
                <a:solidFill>
                  <a:srgbClr val="292929"/>
                </a:solidFill>
              </a:endParaRPr>
            </a:p>
          </p:txBody>
        </p:sp>
      </p:grpSp>
    </p:spTree>
    <p:extLst>
      <p:ext uri="{BB962C8B-B14F-4D97-AF65-F5344CB8AC3E}">
        <p14:creationId xmlns:p14="http://schemas.microsoft.com/office/powerpoint/2010/main" val="4049515507"/>
      </p:ext>
    </p:extLst>
  </p:cSld>
  <p:clrMapOvr>
    <a:masterClrMapping/>
  </p:clrMapOvr>
  <p:transition>
    <p:fade/>
  </p:transition>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525" dirty="0" smtClean="0">
                <a:solidFill>
                  <a:srgbClr val="FFFFFF">
                    <a:alpha val="99000"/>
                  </a:srgbClr>
                </a:solidFill>
                <a:cs typeface="Arial" charset="0"/>
              </a:rPr>
              <a:t>. Because </a:t>
            </a:r>
            <a:r>
              <a:rPr lang="en-US" sz="525"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525" dirty="0" smtClean="0">
                <a:solidFill>
                  <a:srgbClr val="FFFFFF">
                    <a:alpha val="99000"/>
                  </a:srgbClr>
                </a:solidFill>
                <a:cs typeface="Arial" charset="0"/>
              </a:rPr>
              <a:t>. 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53808900"/>
      </p:ext>
    </p:extLst>
  </p:cSld>
  <p:clrMapOvr>
    <a:masterClrMapping/>
  </p:clrMapOvr>
  <p:transition>
    <p:fade/>
  </p:transition>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533753"/>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5792743"/>
      </p:ext>
    </p:extLst>
  </p:cSld>
  <p:clrMapOvr>
    <a:masterClrMapping/>
  </p:clrMapOvr>
  <p:transition>
    <p:fade/>
  </p:transition>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533753"/>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5609731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841"/>
            <a:ext cx="7680341"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1"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128141758"/>
      </p:ext>
    </p:extLst>
  </p:cSld>
  <p:clrMapOvr>
    <a:masterClrMapping/>
  </p:clrMapOvr>
  <p:transition>
    <p:fade/>
  </p:transition>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982329124"/>
      </p:ext>
    </p:extLst>
  </p:cSld>
  <p:clrMapOvr>
    <a:masterClrMapping/>
  </p:clrMapOvr>
  <p:transition>
    <p:fade/>
  </p:transition>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256483193"/>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661912518"/>
      </p:ext>
    </p:extLst>
  </p:cSld>
  <p:clrMapOvr>
    <a:masterClrMapping/>
  </p:clrMapOvr>
  <p:transition>
    <p:fade/>
  </p:transition>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13394572"/>
      </p:ext>
    </p:extLst>
  </p:cSld>
  <p:clrMapOvr>
    <a:masterClrMapping/>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39380996"/>
      </p:ext>
    </p:extLst>
  </p:cSld>
  <p:clrMapOvr>
    <a:masterClrMapping/>
  </p:clrMapOvr>
  <p:transition>
    <p:fade/>
  </p:transition>
  <p:timing>
    <p:tnLst>
      <p:par>
        <p:cT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566685134"/>
      </p:ext>
    </p:extLst>
  </p:cSld>
  <p:clrMapOvr>
    <a:masterClrMapping/>
  </p:clrMapOvr>
  <p:transition>
    <p:fade/>
  </p:transition>
  <p:timing>
    <p:tnLst>
      <p:par>
        <p:cTn id="1" dur="indefinite" restart="never" nodeType="tmRoot"/>
      </p:par>
    </p:tn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3780691870"/>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4204446721"/>
      </p:ext>
    </p:extLst>
  </p:cSld>
  <p:clrMapOvr>
    <a:masterClrMapping/>
  </p:clrMapOvr>
  <p:transition>
    <p:fade/>
  </p:transition>
  <p:timing>
    <p:tnLst>
      <p:par>
        <p:cTn id="1" dur="indefinite" restart="never" nodeType="tmRoot"/>
      </p:par>
    </p:tnLst>
  </p:timing>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a:solidFill>
                <a:srgbClr val="292929"/>
              </a:solidFill>
            </a:endParaRPr>
          </a:p>
        </p:txBody>
      </p:sp>
    </p:spTree>
    <p:extLst>
      <p:ext uri="{BB962C8B-B14F-4D97-AF65-F5344CB8AC3E}">
        <p14:creationId xmlns:p14="http://schemas.microsoft.com/office/powerpoint/2010/main" val="310615601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841"/>
            <a:ext cx="7680341"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1"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grpSp>
    </p:spTree>
    <p:extLst>
      <p:ext uri="{BB962C8B-B14F-4D97-AF65-F5344CB8AC3E}">
        <p14:creationId xmlns:p14="http://schemas.microsoft.com/office/powerpoint/2010/main" val="480644100"/>
      </p:ext>
    </p:extLst>
  </p:cSld>
  <p:clrMapOvr>
    <a:masterClrMapping/>
  </p:clrMapOvr>
  <p:transition>
    <p:fade/>
  </p:transition>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3006040462"/>
      </p:ext>
    </p:extLst>
  </p:cSld>
  <p:clrMapOvr>
    <a:masterClrMapping/>
  </p:clrMapOvr>
  <p:transition>
    <p:fade/>
  </p:transition>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256594621"/>
      </p:ext>
    </p:extLst>
  </p:cSld>
  <p:clrMapOvr>
    <a:masterClrMapping/>
  </p:clrMapOvr>
  <p:transition>
    <p:fade/>
  </p:transition>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2527834630"/>
      </p:ext>
    </p:extLst>
  </p:cSld>
  <p:clrMapOvr>
    <a:masterClrMapping/>
  </p:clrMapOvr>
  <p:transition>
    <p:fade/>
  </p:transition>
  <p:timing>
    <p:tnLst>
      <p:par>
        <p:cTn id="1" dur="indefinite" restart="never" nodeType="tmRoot"/>
      </p:par>
    </p:tnLst>
  </p:timing>
</p:sldLayout>
</file>

<file path=ppt/slideLayouts/slideLayout60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049674"/>
      </p:ext>
    </p:extLst>
  </p:cSld>
  <p:clrMapOvr>
    <a:masterClrMapping/>
  </p:clrMapOvr>
  <p:transition>
    <p:fade/>
  </p:transition>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560521004"/>
      </p:ext>
    </p:extLst>
  </p:cSld>
  <p:clrMapOvr>
    <a:masterClrMapping/>
  </p:clrMapOvr>
  <p:transition>
    <p:fade/>
  </p:transition>
  <p:timing>
    <p:tnLst>
      <p:par>
        <p:cTn id="1" dur="indefinite" restart="never" nodeType="tmRoot"/>
      </p:par>
    </p:tnLst>
  </p:timing>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28728345"/>
      </p:ext>
    </p:extLst>
  </p:cSld>
  <p:clrMapOvr>
    <a:masterClrMapping/>
  </p:clrMapOvr>
  <p:transition>
    <p:fade/>
  </p:transition>
  <p:timing>
    <p:tnLst>
      <p:par>
        <p:cTn id="1" dur="indefinite" restart="never" nodeType="tmRoot"/>
      </p:par>
    </p:tnLst>
  </p:timing>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059840424"/>
      </p:ext>
    </p:extLst>
  </p:cSld>
  <p:clrMapOvr>
    <a:masterClrMapping/>
  </p:clrMapOvr>
  <p:transition>
    <p:fade/>
  </p:transition>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2031471458"/>
      </p:ext>
    </p:extLst>
  </p:cSld>
  <p:clrMapOvr>
    <a:masterClrMapping/>
  </p:clrMapOvr>
  <p:transition>
    <p:fade/>
  </p:transition>
  <p:timing>
    <p:tnLst>
      <p:par>
        <p:cTn id="1" dur="indefinite" restart="never" nodeType="tmRoot"/>
      </p:par>
    </p:tn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8429060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358841"/>
            <a:ext cx="7680341" cy="747897"/>
          </a:xfrm>
        </p:spPr>
        <p:txBody>
          <a:bodyPr anchor="b" anchorCtr="0"/>
          <a:lstStyle>
            <a:lvl1pPr>
              <a:defRPr sz="5400" spc="-113"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425825"/>
            <a:ext cx="7680341" cy="498598"/>
          </a:xfrm>
        </p:spPr>
        <p:txBody>
          <a:bodyPr>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405416058"/>
      </p:ext>
    </p:extLst>
  </p:cSld>
  <p:clrMapOvr>
    <a:masterClrMapping/>
  </p:clrMapOvr>
  <p:transition>
    <p:fade/>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344389662"/>
      </p:ext>
    </p:extLst>
  </p:cSld>
  <p:clrMapOvr>
    <a:masterClrMapping/>
  </p:clrMapOvr>
  <p:transition>
    <p:fade/>
  </p:transition>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794151797"/>
      </p:ext>
    </p:extLst>
  </p:cSld>
  <p:clrMapOvr>
    <a:masterClrMapping/>
  </p:clrMapOvr>
  <p:transition>
    <p:fade/>
  </p:transition>
  <p:timing>
    <p:tnLst>
      <p:par>
        <p:cTn id="1" dur="indefinite" restart="never" nodeType="tmRoot"/>
      </p:par>
    </p:tnLst>
  </p:timing>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060222360"/>
      </p:ext>
    </p:extLst>
  </p:cSld>
  <p:clrMapOvr>
    <a:masterClrMapping/>
  </p:clrMapOvr>
  <p:transition>
    <p:fade/>
  </p:transition>
  <p:timing>
    <p:tnLst>
      <p:par>
        <p:cT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835288990"/>
      </p:ext>
    </p:extLst>
  </p:cSld>
  <p:clrMapOvr>
    <a:masterClrMapping/>
  </p:clrMapOvr>
  <p:transition>
    <p:fade/>
  </p:transition>
  <p:timing>
    <p:tnLst>
      <p:par>
        <p:cTn id="1" dur="indefinite" restart="never" nodeType="tmRoot"/>
      </p:par>
    </p:tn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56" indent="-257175">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smtClean="0"/>
              <a:t>Click to edit Master text styles</a:t>
            </a:r>
          </a:p>
          <a:p>
            <a:pPr marL="2381" lvl="1" indent="0" algn="l" defTabSz="68577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973761534"/>
      </p:ext>
    </p:extLst>
  </p:cSld>
  <p:clrMapOvr>
    <a:masterClrMapping/>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3448168808"/>
      </p:ext>
    </p:extLst>
  </p:cSld>
  <p:clrMapOvr>
    <a:masterClrMapping/>
  </p:clrMapOvr>
  <p:transition>
    <p:fade/>
  </p:transition>
  <p:timing>
    <p:tnLst>
      <p:par>
        <p:cTn id="1" dur="indefinite" restart="never" nodeType="tmRoot"/>
      </p:par>
    </p:tn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2"/>
            <a:endParaRPr lang="en-US" sz="1350">
              <a:solidFill>
                <a:srgbClr val="292929"/>
              </a:solidFill>
            </a:endParaRPr>
          </a:p>
        </p:txBody>
      </p:sp>
    </p:spTree>
    <p:extLst>
      <p:ext uri="{BB962C8B-B14F-4D97-AF65-F5344CB8AC3E}">
        <p14:creationId xmlns:p14="http://schemas.microsoft.com/office/powerpoint/2010/main" val="3424694984"/>
      </p:ext>
    </p:extLst>
  </p:cSld>
  <p:clrMapOvr>
    <a:masterClrMapping/>
  </p:clrMapOvr>
  <p:transition>
    <p:fade/>
  </p:transition>
  <p:timing>
    <p:tnLst>
      <p:par>
        <p:cTn id="1" dur="indefinite" restart="never" nodeType="tmRoot"/>
      </p:par>
    </p:tnLst>
  </p:timing>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772"/>
              <a:endParaRPr lang="en-US" sz="1200">
                <a:solidFill>
                  <a:srgbClr val="292929"/>
                </a:solidFill>
              </a:endParaRPr>
            </a:p>
          </p:txBody>
        </p:sp>
      </p:grpSp>
    </p:spTree>
    <p:extLst>
      <p:ext uri="{BB962C8B-B14F-4D97-AF65-F5344CB8AC3E}">
        <p14:creationId xmlns:p14="http://schemas.microsoft.com/office/powerpoint/2010/main" val="1475043983"/>
      </p:ext>
    </p:extLst>
  </p:cSld>
  <p:clrMapOvr>
    <a:masterClrMapping/>
  </p:clrMapOvr>
  <p:transition>
    <p:fade/>
  </p:transition>
  <p:timing>
    <p:tnLst>
      <p:par>
        <p:cTn id="1" dur="indefinite" restart="never" nodeType="tmRoot"/>
      </p:par>
    </p:tnLst>
  </p:timing>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772"/>
            <a:endParaRPr lang="en-US" sz="1200">
              <a:solidFill>
                <a:srgbClr val="292929"/>
              </a:solidFill>
            </a:endParaRPr>
          </a:p>
        </p:txBody>
      </p:sp>
    </p:spTree>
    <p:extLst>
      <p:ext uri="{BB962C8B-B14F-4D97-AF65-F5344CB8AC3E}">
        <p14:creationId xmlns:p14="http://schemas.microsoft.com/office/powerpoint/2010/main" val="320746159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124304"/>
            <a:ext cx="8363938" cy="914096"/>
          </a:xfrm>
        </p:spPr>
        <p:txBody>
          <a:bodyPr anchor="b" anchorCtr="0"/>
          <a:lstStyle>
            <a:lvl1pPr>
              <a:defRPr sz="6600"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sz="1350">
                <a:solidFill>
                  <a:srgbClr val="292929"/>
                </a:solidFill>
              </a:endParaRPr>
            </a:p>
          </p:txBody>
        </p:sp>
      </p:grpSp>
    </p:spTree>
    <p:extLst>
      <p:ext uri="{BB962C8B-B14F-4D97-AF65-F5344CB8AC3E}">
        <p14:creationId xmlns:p14="http://schemas.microsoft.com/office/powerpoint/2010/main" val="3296883196"/>
      </p:ext>
    </p:extLst>
  </p:cSld>
  <p:clrMapOvr>
    <a:masterClrMapping/>
  </p:clrMapOvr>
  <p:transition>
    <p:fade/>
  </p:transition>
  <p:timing>
    <p:tnLst>
      <p:par>
        <p:cTn id="1" dur="indefinite" restart="never" nodeType="tmRoot"/>
      </p:par>
    </p:tn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905000"/>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3610827484"/>
      </p:ext>
    </p:extLst>
  </p:cSld>
  <p:clrMapOvr>
    <a:masterClrMapping/>
  </p:clrMapOvr>
  <p:transition>
    <p:fade/>
  </p:transition>
  <p:timing>
    <p:tnLst>
      <p:par>
        <p:cTn id="1" dur="indefinite" restart="never" nodeType="tmRoot"/>
      </p:par>
    </p:tn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23750328"/>
      </p:ext>
    </p:extLst>
  </p:cSld>
  <p:clrMapOvr>
    <a:masterClrMapping/>
  </p:clrMapOvr>
  <p:transition>
    <p:fade/>
  </p:transition>
  <p:timing>
    <p:tnLst>
      <p:par>
        <p:cTn id="1" dur="indefinite" restart="never" nodeType="tmRoot"/>
      </p:par>
    </p:tn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3396085289"/>
      </p:ext>
    </p:extLst>
  </p:cSld>
  <p:clrMapOvr>
    <a:masterClrMapping/>
  </p:clrMapOvr>
  <p:transition>
    <p:fade/>
  </p:transition>
  <p:timing>
    <p:tnLst>
      <p:par>
        <p:cTn id="1" dur="indefinite" restart="never" nodeType="tmRoot"/>
      </p:par>
    </p:tn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2279332"/>
      </p:ext>
    </p:extLst>
  </p:cSld>
  <p:clrMapOvr>
    <a:masterClrMapping/>
  </p:clrMapOvr>
  <p:transition>
    <p:fade/>
  </p:transition>
  <p:timing>
    <p:tnLst>
      <p:par>
        <p:cT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29755917"/>
      </p:ext>
    </p:extLst>
  </p:cSld>
  <p:clrMapOvr>
    <a:masterClrMapping/>
  </p:clrMapOvr>
  <p:transition>
    <p:fade/>
  </p:transition>
  <p:timing>
    <p:tnLst>
      <p:par>
        <p:cT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4" name="Content Placeholder 3"/>
          <p:cNvSpPr>
            <a:spLocks noGrp="1"/>
          </p:cNvSpPr>
          <p:nvPr>
            <p:ph sz="quarter" idx="10"/>
          </p:nvPr>
        </p:nvSpPr>
        <p:spPr>
          <a:xfrm>
            <a:off x="389436" y="1463675"/>
            <a:ext cx="8368940" cy="669414"/>
          </a:xfrm>
        </p:spPr>
        <p:txBody>
          <a:bodyPr>
            <a:spAutoFit/>
          </a:bodyPr>
          <a:lstStyle>
            <a:lvl1pPr marL="0" indent="0">
              <a:buFontTx/>
              <a:buNone/>
              <a:defRPr sz="3000" spc="-75" baseline="0">
                <a:latin typeface="Segoe UI Light" pitchFamily="34" charset="0"/>
              </a:defRPr>
            </a:lvl1pPr>
            <a:lvl2pPr marL="2381" indent="0">
              <a:buFontTx/>
              <a:buNone/>
              <a:defRPr sz="1500" spc="-38"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1148732151"/>
      </p:ext>
    </p:extLst>
  </p:cSld>
  <p:clrMapOvr>
    <a:masterClrMapping/>
  </p:clrMapOvr>
  <p:transition>
    <p:fade/>
  </p:transition>
  <p:timing>
    <p:tnLst>
      <p:par>
        <p:cTn id="1" dur="indefinite" restart="never" nodeType="tmRoot"/>
      </p:par>
    </p:tn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8" y="2234115"/>
            <a:ext cx="6281777" cy="1359196"/>
          </a:xfrm>
        </p:spPr>
        <p:txBody>
          <a:bodyPr anchor="ctr" anchorCtr="0">
            <a:noAutofit/>
          </a:bodyPr>
          <a:lstStyle>
            <a:lvl1pPr>
              <a:lnSpc>
                <a:spcPct val="90000"/>
              </a:lnSpc>
              <a:defRPr sz="502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0" y="4612346"/>
            <a:ext cx="4091816" cy="858697"/>
          </a:xfrm>
        </p:spPr>
        <p:txBody>
          <a:bodyPr/>
          <a:lstStyle>
            <a:lvl1pPr marL="0" indent="0">
              <a:buFont typeface="Arial" pitchFamily="34" charset="0"/>
              <a:buNone/>
              <a:defRPr sz="1800">
                <a:solidFill>
                  <a:schemeClr val="bg1">
                    <a:alpha val="98000"/>
                  </a:schemeClr>
                </a:solidFill>
                <a:latin typeface="+mj-lt"/>
              </a:defRPr>
            </a:lvl1pPr>
            <a:lvl2pPr marL="345218" indent="0">
              <a:buFont typeface="Arial" pitchFamily="34" charset="0"/>
              <a:buNone/>
              <a:defRPr/>
            </a:lvl2pPr>
            <a:lvl3pPr marL="641632" indent="0">
              <a:buFont typeface="Arial" pitchFamily="34" charset="0"/>
              <a:buNone/>
              <a:defRPr/>
            </a:lvl3pPr>
            <a:lvl4pPr marL="943996" indent="0">
              <a:buFont typeface="Arial" pitchFamily="34" charset="0"/>
              <a:buNone/>
              <a:defRPr/>
            </a:lvl4pPr>
            <a:lvl5pPr marL="120350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4"/>
            <a:ext cx="1873859" cy="290339"/>
          </a:xfrm>
          <a:prstGeom prst="rect">
            <a:avLst/>
          </a:prstGeom>
        </p:spPr>
      </p:pic>
    </p:spTree>
    <p:extLst>
      <p:ext uri="{BB962C8B-B14F-4D97-AF65-F5344CB8AC3E}">
        <p14:creationId xmlns:p14="http://schemas.microsoft.com/office/powerpoint/2010/main" val="864282181"/>
      </p:ext>
    </p:extLst>
  </p:cSld>
  <p:clrMapOvr>
    <a:masterClrMapping/>
  </p:clrMapOvr>
  <p:transition>
    <p:fade/>
  </p:transition>
  <p:timing>
    <p:tnLst>
      <p:par>
        <p:cTn id="1" dur="indefinite" restart="never" nodeType="tmRoot"/>
      </p:par>
    </p:tnLst>
  </p:timing>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996" indent="-30236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03" indent="-2595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871" indent="-25236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1028928425"/>
      </p:ext>
    </p:extLst>
  </p:cSld>
  <p:clrMapOvr>
    <a:masterClrMapping/>
  </p:clrMapOvr>
  <p:transition>
    <p:fade/>
  </p:transition>
  <p:timing>
    <p:tnLst>
      <p:par>
        <p:cTn id="1" dur="indefinite" restart="never" nodeType="tmRoot"/>
      </p:par>
    </p:tnLst>
  </p:timing>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lgn="l" defTabSz="685648"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37" indent="-25712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29" indent="-257129">
              <a:spcBef>
                <a:spcPts val="0"/>
              </a:spcBef>
              <a:spcAft>
                <a:spcPts val="300"/>
              </a:spcAft>
              <a:buFont typeface="Arial" pitchFamily="34" charset="0"/>
              <a:buChar char="•"/>
              <a:defRPr/>
            </a:lvl5pPr>
            <a:lvl6pPr marL="774956" indent="-257129">
              <a:buFont typeface="Arial" pitchFamily="34" charset="0"/>
              <a:buChar char="•"/>
              <a:defRPr sz="1800">
                <a:gradFill>
                  <a:gsLst>
                    <a:gs pos="0">
                      <a:srgbClr val="595959"/>
                    </a:gs>
                    <a:gs pos="86000">
                      <a:srgbClr val="595959"/>
                    </a:gs>
                  </a:gsLst>
                  <a:lin ang="5400000" scaled="0"/>
                </a:gradFill>
              </a:defRPr>
            </a:lvl6pPr>
            <a:lvl7pPr marL="941614" indent="-169038">
              <a:defRPr>
                <a:gradFill>
                  <a:gsLst>
                    <a:gs pos="0">
                      <a:srgbClr val="595959"/>
                    </a:gs>
                    <a:gs pos="86000">
                      <a:srgbClr val="595959"/>
                    </a:gs>
                  </a:gsLst>
                  <a:lin ang="5400000" scaled="0"/>
                </a:gradFill>
              </a:defRPr>
            </a:lvl7pPr>
            <a:lvl8pPr marL="1115414" indent="-173799">
              <a:defRPr>
                <a:gradFill>
                  <a:gsLst>
                    <a:gs pos="0">
                      <a:srgbClr val="595959"/>
                    </a:gs>
                    <a:gs pos="86000">
                      <a:srgbClr val="595959"/>
                    </a:gs>
                  </a:gsLst>
                  <a:lin ang="5400000" scaled="0"/>
                </a:gradFill>
              </a:defRPr>
            </a:lvl8pPr>
          </a:lstStyle>
          <a:p>
            <a:pPr marL="259510" lvl="0" indent="-259510" algn="l" defTabSz="685648" rtl="0" eaLnBrk="1" latinLnBrk="0" hangingPunct="1">
              <a:lnSpc>
                <a:spcPct val="90000"/>
              </a:lnSpc>
              <a:spcBef>
                <a:spcPct val="20000"/>
              </a:spcBef>
              <a:buSzPct val="90000"/>
              <a:buFont typeface="Arial" pitchFamily="34" charset="0"/>
              <a:buChar char="•"/>
            </a:pPr>
            <a:r>
              <a:rPr lang="en-US" smtClean="0"/>
              <a:t>Click to edit Master text styles</a:t>
            </a:r>
          </a:p>
          <a:p>
            <a:pPr marL="259510" lvl="1" indent="-259510" algn="l" defTabSz="685648" rtl="0" eaLnBrk="1" latinLnBrk="0" hangingPunct="1">
              <a:lnSpc>
                <a:spcPct val="90000"/>
              </a:lnSpc>
              <a:spcBef>
                <a:spcPct val="20000"/>
              </a:spcBef>
              <a:buSzPct val="90000"/>
              <a:buFont typeface="Arial" pitchFamily="34" charset="0"/>
              <a:buChar char="•"/>
            </a:pPr>
            <a:r>
              <a:rPr lang="en-US" smtClean="0"/>
              <a:t>Second level</a:t>
            </a:r>
          </a:p>
          <a:p>
            <a:pPr marL="259510" lvl="2" indent="-259510" algn="l" defTabSz="685648" rtl="0" eaLnBrk="1" latinLnBrk="0" hangingPunct="1">
              <a:lnSpc>
                <a:spcPct val="90000"/>
              </a:lnSpc>
              <a:spcBef>
                <a:spcPct val="20000"/>
              </a:spcBef>
              <a:buSzPct val="90000"/>
              <a:buFont typeface="Arial" pitchFamily="34" charset="0"/>
              <a:buChar char="•"/>
            </a:pPr>
            <a:r>
              <a:rPr lang="en-US" smtClean="0"/>
              <a:t>Third level</a:t>
            </a:r>
          </a:p>
          <a:p>
            <a:pPr marL="259510" lvl="3" indent="-259510" algn="l" defTabSz="685648" rtl="0" eaLnBrk="1" latinLnBrk="0" hangingPunct="1">
              <a:lnSpc>
                <a:spcPct val="90000"/>
              </a:lnSpc>
              <a:spcBef>
                <a:spcPct val="20000"/>
              </a:spcBef>
              <a:buSzPct val="90000"/>
              <a:buFont typeface="Arial" pitchFamily="34" charset="0"/>
              <a:buChar char="•"/>
            </a:pPr>
            <a:r>
              <a:rPr lang="en-US" smtClean="0"/>
              <a:t>Fourth level</a:t>
            </a:r>
          </a:p>
          <a:p>
            <a:pPr marL="259510" lvl="4" indent="-259510" algn="l" defTabSz="685648"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3293516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124304"/>
            <a:ext cx="8363938" cy="914096"/>
          </a:xfrm>
        </p:spPr>
        <p:txBody>
          <a:bodyPr anchor="b" anchorCtr="0"/>
          <a:lstStyle>
            <a:lvl1pPr>
              <a:defRPr sz="6600"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832809"/>
          </a:xfrm>
        </p:spPr>
        <p:txBody>
          <a:bodyPr/>
          <a:lstStyle>
            <a:lvl1pPr marL="255938" indent="-255938">
              <a:lnSpc>
                <a:spcPct val="90000"/>
              </a:lnSpc>
              <a:buSzPct val="80000"/>
              <a:buFont typeface="Arial" pitchFamily="34" charset="0"/>
              <a:buChar char="•"/>
              <a:defRPr sz="2400"/>
            </a:lvl1pPr>
            <a:lvl2pPr marL="470212" indent="-214274">
              <a:lnSpc>
                <a:spcPct val="90000"/>
              </a:lnSpc>
              <a:buSzPct val="80000"/>
              <a:buFont typeface="Arial" pitchFamily="34" charset="0"/>
              <a:buChar char="•"/>
              <a:defRPr sz="2100"/>
            </a:lvl2pPr>
            <a:lvl3pPr marL="685676" indent="-215465">
              <a:lnSpc>
                <a:spcPct val="90000"/>
              </a:lnSpc>
              <a:buSzPct val="80000"/>
              <a:buFont typeface="Arial" pitchFamily="34" charset="0"/>
              <a:buChar char="•"/>
              <a:defRPr sz="1800"/>
            </a:lvl3pPr>
            <a:lvl4pPr marL="1284452" indent="-169038">
              <a:lnSpc>
                <a:spcPct val="90000"/>
              </a:lnSpc>
              <a:buSzPct val="80000"/>
              <a:buFont typeface="Arial" pitchFamily="34" charset="0"/>
              <a:buChar char="•"/>
              <a:defRPr sz="1500"/>
            </a:lvl4pPr>
            <a:lvl5pPr marL="1458251" indent="-173799">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2"/>
            <a:ext cx="4115872" cy="1832809"/>
          </a:xfrm>
        </p:spPr>
        <p:txBody>
          <a:bodyPr/>
          <a:lstStyle>
            <a:lvl1pPr marL="342837" indent="-34283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777" indent="-342837">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40" indent="-25712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543" indent="-25712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580" indent="-25712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25"/>
            </a:lvl6pPr>
            <a:lvl7pPr>
              <a:defRPr sz="1425"/>
            </a:lvl7pPr>
            <a:lvl8pPr>
              <a:defRPr sz="1425"/>
            </a:lvl8pPr>
            <a:lvl9pPr>
              <a:defRPr sz="1425"/>
            </a:lvl9pPr>
          </a:lstStyle>
          <a:p>
            <a:pPr marL="255938" lvl="0" indent="-255938" algn="l" defTabSz="685648" rtl="0" eaLnBrk="1" latinLnBrk="0" hangingPunct="1">
              <a:lnSpc>
                <a:spcPct val="90000"/>
              </a:lnSpc>
              <a:spcBef>
                <a:spcPct val="20000"/>
              </a:spcBef>
              <a:buSzPct val="80000"/>
              <a:buFont typeface="Arial" pitchFamily="34" charset="0"/>
              <a:buChar char="•"/>
            </a:pPr>
            <a:r>
              <a:rPr lang="en-US" smtClean="0"/>
              <a:t>Click to edit Master text styles</a:t>
            </a:r>
          </a:p>
          <a:p>
            <a:pPr marL="255938" lvl="1" indent="-255938" algn="l" defTabSz="685648" rtl="0" eaLnBrk="1" latinLnBrk="0" hangingPunct="1">
              <a:lnSpc>
                <a:spcPct val="90000"/>
              </a:lnSpc>
              <a:spcBef>
                <a:spcPct val="20000"/>
              </a:spcBef>
              <a:buSzPct val="80000"/>
              <a:buFont typeface="Arial" pitchFamily="34" charset="0"/>
              <a:buChar char="•"/>
            </a:pPr>
            <a:r>
              <a:rPr lang="en-US" smtClean="0"/>
              <a:t>Second level</a:t>
            </a:r>
          </a:p>
          <a:p>
            <a:pPr marL="255938" lvl="2" indent="-255938" algn="l" defTabSz="685648" rtl="0" eaLnBrk="1" latinLnBrk="0" hangingPunct="1">
              <a:lnSpc>
                <a:spcPct val="90000"/>
              </a:lnSpc>
              <a:spcBef>
                <a:spcPct val="20000"/>
              </a:spcBef>
              <a:buSzPct val="80000"/>
              <a:buFont typeface="Arial" pitchFamily="34" charset="0"/>
              <a:buChar char="•"/>
            </a:pPr>
            <a:r>
              <a:rPr lang="en-US" smtClean="0"/>
              <a:t>Third level</a:t>
            </a:r>
          </a:p>
          <a:p>
            <a:pPr marL="255938" lvl="3" indent="-255938" algn="l" defTabSz="685648" rtl="0" eaLnBrk="1" latinLnBrk="0" hangingPunct="1">
              <a:lnSpc>
                <a:spcPct val="90000"/>
              </a:lnSpc>
              <a:spcBef>
                <a:spcPct val="20000"/>
              </a:spcBef>
              <a:buSzPct val="80000"/>
              <a:buFont typeface="Arial" pitchFamily="34" charset="0"/>
              <a:buChar char="•"/>
            </a:pPr>
            <a:r>
              <a:rPr lang="en-US" smtClean="0"/>
              <a:t>Fourth level</a:t>
            </a:r>
          </a:p>
          <a:p>
            <a:pPr marL="255938" lvl="4" indent="-255938" algn="l" defTabSz="685648"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1582737952"/>
      </p:ext>
    </p:extLst>
  </p:cSld>
  <p:clrMapOvr>
    <a:masterClrMapping/>
  </p:clrMapOvr>
  <p:transition>
    <p:fade/>
  </p:transition>
  <p:timing>
    <p:tnLst>
      <p:par>
        <p:cTn id="1" dur="indefinite" restart="never" nodeType="tmRoot"/>
      </p:par>
    </p:tn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25" indent="0">
              <a:buNone/>
              <a:defRPr sz="1500" b="1"/>
            </a:lvl2pPr>
            <a:lvl3pPr marL="685648" indent="0">
              <a:buNone/>
              <a:defRPr sz="1425" b="1"/>
            </a:lvl3pPr>
            <a:lvl4pPr marL="1028473" indent="0">
              <a:buNone/>
              <a:defRPr sz="1200" b="1"/>
            </a:lvl4pPr>
            <a:lvl5pPr marL="1371296" indent="0">
              <a:buNone/>
              <a:defRPr sz="1200" b="1"/>
            </a:lvl5pPr>
            <a:lvl6pPr marL="1714120" indent="0">
              <a:buNone/>
              <a:defRPr sz="1200" b="1"/>
            </a:lvl6pPr>
            <a:lvl7pPr marL="2056945" indent="0">
              <a:buNone/>
              <a:defRPr sz="1200" b="1"/>
            </a:lvl7pPr>
            <a:lvl8pPr marL="2399768" indent="0">
              <a:buNone/>
              <a:defRPr sz="1200" b="1"/>
            </a:lvl8pPr>
            <a:lvl9pPr marL="2742593"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63" indent="-302363">
              <a:buSzPct val="80000"/>
              <a:buFont typeface="Arial" pitchFamily="34" charset="0"/>
              <a:buChar char="•"/>
              <a:defRPr sz="2100"/>
            </a:lvl1pPr>
            <a:lvl2pPr marL="558302" indent="-241653">
              <a:buSzPct val="80000"/>
              <a:buFont typeface="Arial" pitchFamily="34" charset="0"/>
              <a:buChar char="•"/>
              <a:defRPr sz="2100"/>
            </a:lvl2pPr>
            <a:lvl3pPr marL="770195" indent="-211893" defTabSz="772576">
              <a:buSzPct val="80000"/>
              <a:buFont typeface="Arial" pitchFamily="34" charset="0"/>
              <a:buChar char="•"/>
              <a:defRPr sz="1800"/>
            </a:lvl3pPr>
            <a:lvl4pPr marL="988040" indent="-215465">
              <a:buSzPct val="80000"/>
              <a:buFont typeface="Arial" pitchFamily="34" charset="0"/>
              <a:buChar char="•"/>
              <a:defRPr sz="1500"/>
            </a:lvl4pPr>
            <a:lvl5pPr marL="1155887" indent="-167848">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25" indent="0">
              <a:buNone/>
              <a:defRPr sz="1500" b="1"/>
            </a:lvl2pPr>
            <a:lvl3pPr marL="685648" indent="0">
              <a:buNone/>
              <a:defRPr sz="1425" b="1"/>
            </a:lvl3pPr>
            <a:lvl4pPr marL="1028473" indent="0">
              <a:buNone/>
              <a:defRPr sz="1200" b="1"/>
            </a:lvl4pPr>
            <a:lvl5pPr marL="1371296" indent="0">
              <a:buNone/>
              <a:defRPr sz="1200" b="1"/>
            </a:lvl5pPr>
            <a:lvl6pPr marL="1714120" indent="0">
              <a:buNone/>
              <a:defRPr sz="1200" b="1"/>
            </a:lvl6pPr>
            <a:lvl7pPr marL="2056945" indent="0">
              <a:buNone/>
              <a:defRPr sz="1200" b="1"/>
            </a:lvl7pPr>
            <a:lvl8pPr marL="2399768" indent="0">
              <a:buNone/>
              <a:defRPr sz="1200" b="1"/>
            </a:lvl8pPr>
            <a:lvl9pPr marL="2742593"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00" indent="-2222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37" indent="-342837">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777" indent="-25712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04" indent="-25712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31" indent="-25712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04" indent="-257129">
              <a:defRPr sz="1200"/>
            </a:lvl6pPr>
            <a:lvl7pPr marL="1202314" indent="-214274">
              <a:defRPr sz="1200"/>
            </a:lvl7pPr>
            <a:lvl8pPr>
              <a:defRPr sz="1200"/>
            </a:lvl8pPr>
            <a:lvl9pPr>
              <a:defRPr sz="1200"/>
            </a:lvl9pPr>
          </a:lstStyle>
          <a:p>
            <a:pPr marL="302363" lvl="0" indent="-302363" algn="l" defTabSz="685648" rtl="0" eaLnBrk="1" latinLnBrk="0" hangingPunct="1">
              <a:lnSpc>
                <a:spcPct val="90000"/>
              </a:lnSpc>
              <a:spcBef>
                <a:spcPct val="20000"/>
              </a:spcBef>
              <a:buSzPct val="80000"/>
            </a:pPr>
            <a:r>
              <a:rPr lang="en-US" smtClean="0"/>
              <a:t>Click to edit Master text styles</a:t>
            </a:r>
          </a:p>
          <a:p>
            <a:pPr marL="302363" lvl="1" indent="-302363" algn="l" defTabSz="685648" rtl="0" eaLnBrk="1" latinLnBrk="0" hangingPunct="1">
              <a:lnSpc>
                <a:spcPct val="90000"/>
              </a:lnSpc>
              <a:spcBef>
                <a:spcPct val="20000"/>
              </a:spcBef>
              <a:buSzPct val="80000"/>
            </a:pPr>
            <a:r>
              <a:rPr lang="en-US" smtClean="0"/>
              <a:t>Second level</a:t>
            </a:r>
          </a:p>
          <a:p>
            <a:pPr marL="302363" lvl="2" indent="-302363" algn="l" defTabSz="685648" rtl="0" eaLnBrk="1" latinLnBrk="0" hangingPunct="1">
              <a:lnSpc>
                <a:spcPct val="90000"/>
              </a:lnSpc>
              <a:spcBef>
                <a:spcPct val="20000"/>
              </a:spcBef>
              <a:buSzPct val="80000"/>
            </a:pPr>
            <a:r>
              <a:rPr lang="en-US" smtClean="0"/>
              <a:t>Third level</a:t>
            </a:r>
          </a:p>
          <a:p>
            <a:pPr marL="302363" lvl="3" indent="-302363" algn="l" defTabSz="685648" rtl="0" eaLnBrk="1" latinLnBrk="0" hangingPunct="1">
              <a:lnSpc>
                <a:spcPct val="90000"/>
              </a:lnSpc>
              <a:spcBef>
                <a:spcPct val="20000"/>
              </a:spcBef>
              <a:buSzPct val="80000"/>
            </a:pPr>
            <a:r>
              <a:rPr lang="en-US" smtClean="0"/>
              <a:t>Fourth level</a:t>
            </a:r>
          </a:p>
          <a:p>
            <a:pPr marL="302363" lvl="4" indent="-302363" algn="l" defTabSz="685648"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1998234377"/>
      </p:ext>
    </p:extLst>
  </p:cSld>
  <p:clrMapOvr>
    <a:masterClrMapping/>
  </p:clrMapOvr>
  <p:transition>
    <p:fade/>
  </p:transition>
  <p:timing>
    <p:tnLst>
      <p:par>
        <p:cTn id="1" dur="indefinite" restart="never" nodeType="tmRoot"/>
      </p:par>
    </p:tnLst>
  </p:timing>
</p:sldLayout>
</file>

<file path=ppt/slideLayouts/slideLayout6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975777909"/>
      </p:ext>
    </p:extLst>
  </p:cSld>
  <p:clrMapOvr>
    <a:masterClrMapping/>
  </p:clrMapOvr>
  <p:transition>
    <p:fade/>
  </p:transition>
  <p:timing>
    <p:tnLst>
      <p:par>
        <p:cTn id="1" dur="indefinite" restart="never" nodeType="tmRoot"/>
      </p:par>
    </p:tnLst>
  </p:timing>
</p:sldLayout>
</file>

<file path=ppt/slideLayouts/slideLayout6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2034058505"/>
      </p:ext>
    </p:extLst>
  </p:cSld>
  <p:clrMapOvr>
    <a:masterClrMapping/>
  </p:clrMapOvr>
  <p:transition>
    <p:fade/>
  </p:transition>
  <p:timing>
    <p:tnLst>
      <p:par>
        <p:cTn id="1" dur="indefinite" restart="never" nodeType="tmRoot"/>
      </p:par>
    </p:tnLst>
  </p:timing>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0" tIns="34271" rIns="68540" bIns="34271" numCol="1" spcCol="0" rtlCol="0" anchor="ctr" anchorCtr="0" compatLnSpc="1">
            <a:prstTxWarp prst="textNoShape">
              <a:avLst/>
            </a:prstTxWarp>
          </a:bodyPr>
          <a:lstStyle/>
          <a:p>
            <a:pPr algn="ctr" defTabSz="6852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48"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3" y="3548229"/>
            <a:ext cx="5210341" cy="980748"/>
          </a:xfrm>
        </p:spPr>
        <p:txBody>
          <a:bodyPr lIns="182847" tIns="182847" anchor="ctr" anchorCtr="0"/>
          <a:lstStyle>
            <a:lvl1pPr marL="430928" indent="-428547">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10" indent="-257129">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648" rtl="0" eaLnBrk="1" latinLnBrk="0" hangingPunct="1">
              <a:lnSpc>
                <a:spcPct val="90000"/>
              </a:lnSpc>
              <a:spcBef>
                <a:spcPts val="0"/>
              </a:spcBef>
              <a:spcAft>
                <a:spcPts val="675"/>
              </a:spcAft>
              <a:buSzPct val="80000"/>
            </a:pPr>
            <a:r>
              <a:rPr lang="en-US" dirty="0" smtClean="0"/>
              <a:t>Click to edit Master text styles</a:t>
            </a:r>
          </a:p>
          <a:p>
            <a:pPr marL="2381" lvl="1" indent="0" algn="l" defTabSz="685648" rtl="0" eaLnBrk="1" latinLnBrk="0" hangingPunct="1">
              <a:lnSpc>
                <a:spcPct val="90000"/>
              </a:lnSpc>
              <a:spcBef>
                <a:spcPts val="0"/>
              </a:spcBef>
              <a:spcAft>
                <a:spcPts val="675"/>
              </a:spcAft>
              <a:buSzPct val="80000"/>
            </a:pPr>
            <a:r>
              <a:rPr lang="en-US" dirty="0" smtClean="0"/>
              <a:t>Second level</a:t>
            </a:r>
          </a:p>
        </p:txBody>
      </p:sp>
      <p:sp>
        <p:nvSpPr>
          <p:cNvPr id="18" name="Freeform 105"/>
          <p:cNvSpPr>
            <a:spLocks/>
          </p:cNvSpPr>
          <p:nvPr userDrawn="1"/>
        </p:nvSpPr>
        <p:spPr bwMode="black">
          <a:xfrm>
            <a:off x="900364" y="2133601"/>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18" tIns="30859" rIns="61718" bIns="30859" numCol="1" anchor="t" anchorCtr="0" compatLnSpc="1">
            <a:prstTxWarp prst="textNoShape">
              <a:avLst/>
            </a:prstTxWarp>
          </a:bodyPr>
          <a:lstStyle/>
          <a:p>
            <a:pPr defTabSz="914075"/>
            <a:endParaRPr lang="en-US" sz="1200">
              <a:solidFill>
                <a:srgbClr val="292929"/>
              </a:solidFill>
            </a:endParaRPr>
          </a:p>
        </p:txBody>
      </p:sp>
    </p:spTree>
    <p:extLst>
      <p:ext uri="{BB962C8B-B14F-4D97-AF65-F5344CB8AC3E}">
        <p14:creationId xmlns:p14="http://schemas.microsoft.com/office/powerpoint/2010/main" val="549554562"/>
      </p:ext>
    </p:extLst>
  </p:cSld>
  <p:clrMapOvr>
    <a:masterClrMapping/>
  </p:clrMapOvr>
  <p:transition>
    <p:fade/>
  </p:transition>
  <p:timing>
    <p:tnLst>
      <p:par>
        <p:cTn id="1" dur="indefinite" restart="never" nodeType="tmRoot"/>
      </p:par>
    </p:tn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51"/>
            <a:ext cx="262503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grpSp>
    </p:spTree>
    <p:extLst>
      <p:ext uri="{BB962C8B-B14F-4D97-AF65-F5344CB8AC3E}">
        <p14:creationId xmlns:p14="http://schemas.microsoft.com/office/powerpoint/2010/main" val="3490179155"/>
      </p:ext>
    </p:extLst>
  </p:cSld>
  <p:clrMapOvr>
    <a:masterClrMapping/>
  </p:clrMapOvr>
  <p:transition>
    <p:fade/>
  </p:transition>
  <p:timing>
    <p:tnLst>
      <p:par>
        <p:cTn id="1" dur="indefinite" restart="never" nodeType="tmRoot"/>
      </p:par>
    </p:tn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7" y="2008096"/>
            <a:ext cx="1702251"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7" tIns="34285" rIns="68567" bIns="34285" numCol="1" anchor="t" anchorCtr="0" compatLnSpc="1">
            <a:prstTxWarp prst="textNoShape">
              <a:avLst/>
            </a:prstTxWarp>
          </a:bodyPr>
          <a:lstStyle/>
          <a:p>
            <a:pPr defTabSz="685648"/>
            <a:endParaRPr lang="en-US" sz="1425">
              <a:solidFill>
                <a:srgbClr val="292929"/>
              </a:solidFill>
            </a:endParaRPr>
          </a:p>
        </p:txBody>
      </p:sp>
    </p:spTree>
    <p:extLst>
      <p:ext uri="{BB962C8B-B14F-4D97-AF65-F5344CB8AC3E}">
        <p14:creationId xmlns:p14="http://schemas.microsoft.com/office/powerpoint/2010/main" val="1206626789"/>
      </p:ext>
    </p:extLst>
  </p:cSld>
  <p:clrMapOvr>
    <a:masterClrMapping/>
  </p:clrMapOvr>
  <p:transition>
    <p:fade/>
  </p:transition>
  <p:timing>
    <p:tnLst>
      <p:par>
        <p:cTn id="1" dur="indefinite" restart="never" nodeType="tmRoot"/>
      </p:par>
    </p:tnLst>
  </p:timing>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6"/>
            <a:ext cx="2383307"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grpSp>
    </p:spTree>
    <p:extLst>
      <p:ext uri="{BB962C8B-B14F-4D97-AF65-F5344CB8AC3E}">
        <p14:creationId xmlns:p14="http://schemas.microsoft.com/office/powerpoint/2010/main" val="1263121"/>
      </p:ext>
    </p:extLst>
  </p:cSld>
  <p:clrMapOvr>
    <a:masterClrMapping/>
  </p:clrMapOvr>
  <p:transition>
    <p:fade/>
  </p:transition>
  <p:timing>
    <p:tnLst>
      <p:par>
        <p:cT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6" y="1932607"/>
            <a:ext cx="2260588"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18" tIns="30859" rIns="61718" bIns="30859" numCol="1" anchor="t" anchorCtr="0" compatLnSpc="1">
            <a:prstTxWarp prst="textNoShape">
              <a:avLst/>
            </a:prstTxWarp>
          </a:bodyPr>
          <a:lstStyle/>
          <a:p>
            <a:pPr defTabSz="685648"/>
            <a:endParaRPr lang="en-US" sz="1200">
              <a:solidFill>
                <a:srgbClr val="292929"/>
              </a:solidFill>
            </a:endParaRPr>
          </a:p>
        </p:txBody>
      </p:sp>
    </p:spTree>
    <p:extLst>
      <p:ext uri="{BB962C8B-B14F-4D97-AF65-F5344CB8AC3E}">
        <p14:creationId xmlns:p14="http://schemas.microsoft.com/office/powerpoint/2010/main" val="1234077638"/>
      </p:ext>
    </p:extLst>
  </p:cSld>
  <p:clrMapOvr>
    <a:masterClrMapping/>
  </p:clrMapOvr>
  <p:transition>
    <p:fade/>
  </p:transition>
  <p:timing>
    <p:tnLst>
      <p:par>
        <p:cTn id="1" dur="indefinite" restart="never" nodeType="tmRoot"/>
      </p:par>
    </p:tnLst>
  </p:timing>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6" y="1905001"/>
            <a:ext cx="958448"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grpSp>
    </p:spTree>
    <p:extLst>
      <p:ext uri="{BB962C8B-B14F-4D97-AF65-F5344CB8AC3E}">
        <p14:creationId xmlns:p14="http://schemas.microsoft.com/office/powerpoint/2010/main" val="202015287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124304"/>
            <a:ext cx="8363938" cy="914096"/>
          </a:xfrm>
        </p:spPr>
        <p:txBody>
          <a:bodyPr anchor="b" anchorCtr="0"/>
          <a:lstStyle>
            <a:lvl1pPr>
              <a:defRPr sz="6600" spc="-225"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1905003"/>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53"/>
            <a:ext cx="1880410" cy="291353"/>
          </a:xfrm>
          <a:prstGeom prst="rect">
            <a:avLst/>
          </a:prstGeom>
        </p:spPr>
      </p:pic>
    </p:spTree>
    <p:extLst>
      <p:ext uri="{BB962C8B-B14F-4D97-AF65-F5344CB8AC3E}">
        <p14:creationId xmlns:p14="http://schemas.microsoft.com/office/powerpoint/2010/main" val="1946617124"/>
      </p:ext>
    </p:extLst>
  </p:cSld>
  <p:clrMapOvr>
    <a:masterClrMapping/>
  </p:clrMapOvr>
  <p:transition>
    <p:fade/>
  </p:transition>
  <p:timing>
    <p:tnLst>
      <p:par>
        <p:cTn id="1" dur="indefinite" restart="never" nodeType="tmRoot"/>
      </p:par>
    </p:tnLst>
  </p:timing>
</p:sldLayout>
</file>

<file path=ppt/slideLayouts/slideLayout64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7" y="3140275"/>
            <a:ext cx="2660550" cy="577452"/>
          </a:xfrm>
          <a:prstGeom prst="rect">
            <a:avLst/>
          </a:prstGeom>
          <a:noFill/>
          <a:ln>
            <a:noFill/>
          </a:ln>
        </p:spPr>
      </p:pic>
      <p:sp>
        <p:nvSpPr>
          <p:cNvPr id="3" name="Text Box 3"/>
          <p:cNvSpPr txBox="1">
            <a:spLocks noChangeArrowheads="1"/>
          </p:cNvSpPr>
          <p:nvPr userDrawn="1"/>
        </p:nvSpPr>
        <p:spPr bwMode="blackWhite">
          <a:xfrm>
            <a:off x="381002" y="6083576"/>
            <a:ext cx="8382000" cy="311602"/>
          </a:xfrm>
          <a:prstGeom prst="rect">
            <a:avLst/>
          </a:prstGeom>
          <a:noFill/>
          <a:ln w="12700">
            <a:noFill/>
            <a:miter lim="800000"/>
            <a:headEnd type="none" w="sm" len="sm"/>
            <a:tailEnd type="none" w="sm" len="sm"/>
          </a:ln>
          <a:effectLst/>
        </p:spPr>
        <p:txBody>
          <a:bodyPr vert="horz" wrap="square" lIns="68556" tIns="34279" rIns="68556" bIns="34279" numCol="1" anchor="t" anchorCtr="0" compatLnSpc="1">
            <a:prstTxWarp prst="textNoShape">
              <a:avLst/>
            </a:prstTxWarp>
            <a:spAutoFit/>
          </a:bodyPr>
          <a:lstStyle/>
          <a:p>
            <a:pPr algn="ctr" defTabSz="685451"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451"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71502320"/>
      </p:ext>
    </p:extLst>
  </p:cSld>
  <p:clrMapOvr>
    <a:masterClrMapping/>
  </p:clrMapOvr>
  <p:transition>
    <p:fade/>
  </p:transition>
  <p:timing>
    <p:tnLst>
      <p:par>
        <p:cTn id="1" dur="indefinite" restart="never" nodeType="tmRoot"/>
      </p:par>
    </p:tnLst>
  </p:timing>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4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4"/>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48"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6"/>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4"/>
            <a:ext cx="1873859" cy="290339"/>
          </a:xfrm>
          <a:prstGeom prst="rect">
            <a:avLst/>
          </a:prstGeom>
        </p:spPr>
      </p:pic>
    </p:spTree>
    <p:extLst>
      <p:ext uri="{BB962C8B-B14F-4D97-AF65-F5344CB8AC3E}">
        <p14:creationId xmlns:p14="http://schemas.microsoft.com/office/powerpoint/2010/main" val="3122437529"/>
      </p:ext>
    </p:extLst>
  </p:cSld>
  <p:clrMapOvr>
    <a:masterClrMapping/>
  </p:clrMapOvr>
  <p:transition>
    <p:fade/>
  </p:transition>
  <p:timing>
    <p:tnLst>
      <p:par>
        <p:cTn id="1" dur="indefinite" restart="never" nodeType="tmRoot"/>
      </p:par>
    </p:tn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799"/>
            <a:ext cx="8363938" cy="1500411"/>
          </a:xfrm>
        </p:spPr>
        <p:txBody>
          <a:bodyPr/>
          <a:lstStyle>
            <a:lvl1pPr marL="345218" indent="-345218">
              <a:buClr>
                <a:srgbClr val="FFFFFF"/>
              </a:buClr>
              <a:buSzPct val="70000"/>
              <a:buFontTx/>
              <a:buBlip>
                <a:blip r:embed="rId2"/>
              </a:buBlip>
              <a:defRPr>
                <a:gradFill>
                  <a:gsLst>
                    <a:gs pos="0">
                      <a:srgbClr val="FFFFFF"/>
                    </a:gs>
                    <a:gs pos="86000">
                      <a:srgbClr val="FFFFFF"/>
                    </a:gs>
                  </a:gsLst>
                  <a:lin ang="5400000" scaled="0"/>
                </a:gradFill>
              </a:defRPr>
            </a:lvl1pPr>
            <a:lvl2pPr marL="641632" indent="-296414">
              <a:buClr>
                <a:srgbClr val="FFFFFF"/>
              </a:buClr>
              <a:buSzPct val="70000"/>
              <a:buFontTx/>
              <a:buBlip>
                <a:blip r:embed="rId2"/>
              </a:buBlip>
              <a:defRPr>
                <a:gradFill>
                  <a:gsLst>
                    <a:gs pos="0">
                      <a:srgbClr val="FFFFFF"/>
                    </a:gs>
                    <a:gs pos="86000">
                      <a:srgbClr val="FFFFFF"/>
                    </a:gs>
                  </a:gsLst>
                  <a:lin ang="5400000" scaled="0"/>
                </a:gradFill>
              </a:defRPr>
            </a:lvl2pPr>
            <a:lvl3pPr marL="943996" indent="-302363">
              <a:buClr>
                <a:srgbClr val="FFFFFF"/>
              </a:buClr>
              <a:buSzPct val="70000"/>
              <a:buFontTx/>
              <a:buBlip>
                <a:blip r:embed="rId2"/>
              </a:buBlip>
              <a:defRPr>
                <a:gradFill>
                  <a:gsLst>
                    <a:gs pos="0">
                      <a:srgbClr val="FFFFFF"/>
                    </a:gs>
                    <a:gs pos="86000">
                      <a:srgbClr val="FFFFFF"/>
                    </a:gs>
                  </a:gsLst>
                  <a:lin ang="5400000" scaled="0"/>
                </a:gradFill>
              </a:defRPr>
            </a:lvl3pPr>
            <a:lvl4pPr marL="1203503" indent="-259510">
              <a:buClr>
                <a:srgbClr val="FFFFFF"/>
              </a:buClr>
              <a:buSzPct val="70000"/>
              <a:buFontTx/>
              <a:buBlip>
                <a:blip r:embed="rId2"/>
              </a:buBlip>
              <a:defRPr>
                <a:gradFill>
                  <a:gsLst>
                    <a:gs pos="0">
                      <a:srgbClr val="FFFFFF"/>
                    </a:gs>
                    <a:gs pos="86000">
                      <a:srgbClr val="FFFFFF"/>
                    </a:gs>
                  </a:gsLst>
                  <a:lin ang="5400000" scaled="0"/>
                </a:gradFill>
              </a:defRPr>
            </a:lvl4pPr>
            <a:lvl5pPr marL="1455871" indent="-2523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3097237"/>
      </p:ext>
    </p:extLst>
  </p:cSld>
  <p:clrMapOvr>
    <a:masterClrMapping/>
  </p:clrMapOvr>
  <p:transition>
    <p:fade/>
  </p:transition>
  <p:timing>
    <p:tnLst>
      <p:par>
        <p:cTn id="1" dur="indefinite" restart="never" nodeType="tmRoot"/>
      </p:par>
    </p:tn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799"/>
            <a:ext cx="8363938" cy="1500411"/>
          </a:xfrm>
        </p:spPr>
        <p:txBody>
          <a:bodyPr/>
          <a:lstStyle>
            <a:lvl1pPr marL="345218" indent="-345218">
              <a:buClr>
                <a:srgbClr val="FFFFFF"/>
              </a:buClr>
              <a:buSzPct val="70000"/>
              <a:buFontTx/>
              <a:buBlip>
                <a:blip r:embed="rId2"/>
              </a:buBlip>
              <a:defRPr>
                <a:gradFill>
                  <a:gsLst>
                    <a:gs pos="0">
                      <a:srgbClr val="FFFFFF"/>
                    </a:gs>
                    <a:gs pos="86000">
                      <a:srgbClr val="FFFFFF"/>
                    </a:gs>
                  </a:gsLst>
                  <a:lin ang="5400000" scaled="0"/>
                </a:gradFill>
              </a:defRPr>
            </a:lvl1pPr>
            <a:lvl2pPr marL="641632" indent="-296414">
              <a:buClr>
                <a:srgbClr val="FFFFFF"/>
              </a:buClr>
              <a:buSzPct val="70000"/>
              <a:buFontTx/>
              <a:buBlip>
                <a:blip r:embed="rId2"/>
              </a:buBlip>
              <a:defRPr>
                <a:gradFill>
                  <a:gsLst>
                    <a:gs pos="0">
                      <a:srgbClr val="FFFFFF"/>
                    </a:gs>
                    <a:gs pos="86000">
                      <a:srgbClr val="FFFFFF"/>
                    </a:gs>
                  </a:gsLst>
                  <a:lin ang="5400000" scaled="0"/>
                </a:gradFill>
              </a:defRPr>
            </a:lvl2pPr>
            <a:lvl3pPr marL="943996" indent="-302363">
              <a:buClr>
                <a:srgbClr val="FFFFFF"/>
              </a:buClr>
              <a:buSzPct val="70000"/>
              <a:buFontTx/>
              <a:buBlip>
                <a:blip r:embed="rId2"/>
              </a:buBlip>
              <a:defRPr>
                <a:gradFill>
                  <a:gsLst>
                    <a:gs pos="0">
                      <a:srgbClr val="FFFFFF"/>
                    </a:gs>
                    <a:gs pos="86000">
                      <a:srgbClr val="FFFFFF"/>
                    </a:gs>
                  </a:gsLst>
                  <a:lin ang="5400000" scaled="0"/>
                </a:gradFill>
              </a:defRPr>
            </a:lvl3pPr>
            <a:lvl4pPr marL="1203503" indent="-259510">
              <a:buClr>
                <a:srgbClr val="FFFFFF"/>
              </a:buClr>
              <a:buSzPct val="70000"/>
              <a:buFontTx/>
              <a:buBlip>
                <a:blip r:embed="rId2"/>
              </a:buBlip>
              <a:defRPr>
                <a:gradFill>
                  <a:gsLst>
                    <a:gs pos="0">
                      <a:srgbClr val="FFFFFF"/>
                    </a:gs>
                    <a:gs pos="86000">
                      <a:srgbClr val="FFFFFF"/>
                    </a:gs>
                  </a:gsLst>
                  <a:lin ang="5400000" scaled="0"/>
                </a:gradFill>
              </a:defRPr>
            </a:lvl4pPr>
            <a:lvl5pPr marL="1455871" indent="-2523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8"/>
            <a:ext cx="9144001" cy="619125"/>
          </a:xfrm>
          <a:solidFill>
            <a:srgbClr val="FFFF99"/>
          </a:solidFill>
        </p:spPr>
        <p:txBody>
          <a:bodyPr wrap="square" lIns="152366" tIns="76181" rIns="152366" bIns="76181"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93430694"/>
      </p:ext>
    </p:extLst>
  </p:cSld>
  <p:clrMapOvr>
    <a:masterClrMapping/>
  </p:clrMapOvr>
  <p:transition>
    <p:fade/>
  </p:transition>
  <p:timing>
    <p:tnLst>
      <p:par>
        <p:cT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8" y="2234115"/>
            <a:ext cx="6281777" cy="1359196"/>
          </a:xfrm>
        </p:spPr>
        <p:txBody>
          <a:bodyPr anchor="ctr" anchorCtr="0">
            <a:noAutofit/>
          </a:bodyPr>
          <a:lstStyle>
            <a:lvl1pPr>
              <a:lnSpc>
                <a:spcPct val="90000"/>
              </a:lnSpc>
              <a:defRPr sz="502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9" y="4612344"/>
            <a:ext cx="4091816" cy="858697"/>
          </a:xfrm>
        </p:spPr>
        <p:txBody>
          <a:bodyPr/>
          <a:lstStyle>
            <a:lvl1pPr marL="0" indent="0">
              <a:buFont typeface="Arial" pitchFamily="34" charset="0"/>
              <a:buNone/>
              <a:defRPr sz="1800">
                <a:solidFill>
                  <a:schemeClr val="bg1">
                    <a:alpha val="98000"/>
                  </a:schemeClr>
                </a:solidFill>
                <a:latin typeface="+mj-lt"/>
              </a:defRPr>
            </a:lvl1pPr>
            <a:lvl2pPr marL="345233" indent="0">
              <a:buFont typeface="Arial" pitchFamily="34" charset="0"/>
              <a:buNone/>
              <a:defRPr/>
            </a:lvl2pPr>
            <a:lvl3pPr marL="641658" indent="0">
              <a:buFont typeface="Arial" pitchFamily="34" charset="0"/>
              <a:buNone/>
              <a:defRPr/>
            </a:lvl3pPr>
            <a:lvl4pPr marL="944035" indent="0">
              <a:buFont typeface="Arial" pitchFamily="34" charset="0"/>
              <a:buNone/>
              <a:defRPr/>
            </a:lvl4pPr>
            <a:lvl5pPr marL="120355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3"/>
            <a:ext cx="1873859" cy="290339"/>
          </a:xfrm>
          <a:prstGeom prst="rect">
            <a:avLst/>
          </a:prstGeom>
        </p:spPr>
      </p:pic>
    </p:spTree>
    <p:extLst>
      <p:ext uri="{BB962C8B-B14F-4D97-AF65-F5344CB8AC3E}">
        <p14:creationId xmlns:p14="http://schemas.microsoft.com/office/powerpoint/2010/main" val="2050970426"/>
      </p:ext>
    </p:extLst>
  </p:cSld>
  <p:clrMapOvr>
    <a:masterClrMapping/>
  </p:clrMapOvr>
  <p:transition>
    <p:fade/>
  </p:transition>
  <p:timing>
    <p:tnLst>
      <p:par>
        <p:cT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2"/>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35" indent="-30237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54" indent="-25952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32" indent="-25237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6372550"/>
            <a:ext cx="1261769" cy="195501"/>
          </a:xfrm>
          <a:prstGeom prst="rect">
            <a:avLst/>
          </a:prstGeom>
        </p:spPr>
      </p:pic>
    </p:spTree>
    <p:extLst>
      <p:ext uri="{BB962C8B-B14F-4D97-AF65-F5344CB8AC3E}">
        <p14:creationId xmlns:p14="http://schemas.microsoft.com/office/powerpoint/2010/main" val="264648434"/>
      </p:ext>
    </p:extLst>
  </p:cSld>
  <p:clrMapOvr>
    <a:masterClrMapping/>
  </p:clrMapOvr>
  <p:transition>
    <p:fade/>
  </p:transition>
  <p:timing>
    <p:tnLst>
      <p:par>
        <p:cT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2"/>
            <a:ext cx="8363938" cy="571310"/>
          </a:xfrm>
        </p:spPr>
        <p:txBody>
          <a:bodyPr/>
          <a:lstStyle>
            <a:lvl1pPr algn="l" defTabSz="685676"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59" indent="-257138">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38" indent="-257138">
              <a:spcBef>
                <a:spcPts val="0"/>
              </a:spcBef>
              <a:spcAft>
                <a:spcPts val="300"/>
              </a:spcAft>
              <a:buFont typeface="Arial" pitchFamily="34" charset="0"/>
              <a:buChar char="•"/>
              <a:defRPr/>
            </a:lvl5pPr>
            <a:lvl6pPr marL="774989" indent="-257138">
              <a:buFont typeface="Arial" pitchFamily="34" charset="0"/>
              <a:buChar char="•"/>
              <a:defRPr sz="1800">
                <a:gradFill>
                  <a:gsLst>
                    <a:gs pos="0">
                      <a:srgbClr val="595959"/>
                    </a:gs>
                    <a:gs pos="86000">
                      <a:srgbClr val="595959"/>
                    </a:gs>
                  </a:gsLst>
                  <a:lin ang="5400000" scaled="0"/>
                </a:gradFill>
              </a:defRPr>
            </a:lvl6pPr>
            <a:lvl7pPr marL="941653" indent="-169045">
              <a:defRPr>
                <a:gradFill>
                  <a:gsLst>
                    <a:gs pos="0">
                      <a:srgbClr val="595959"/>
                    </a:gs>
                    <a:gs pos="86000">
                      <a:srgbClr val="595959"/>
                    </a:gs>
                  </a:gsLst>
                  <a:lin ang="5400000" scaled="0"/>
                </a:gradFill>
              </a:defRPr>
            </a:lvl7pPr>
            <a:lvl8pPr marL="1115460" indent="-173807">
              <a:defRPr>
                <a:gradFill>
                  <a:gsLst>
                    <a:gs pos="0">
                      <a:srgbClr val="595959"/>
                    </a:gs>
                    <a:gs pos="86000">
                      <a:srgbClr val="595959"/>
                    </a:gs>
                  </a:gsLst>
                  <a:lin ang="5400000" scaled="0"/>
                </a:gradFill>
              </a:defRPr>
            </a:lvl8pPr>
          </a:lstStyle>
          <a:p>
            <a:pPr marL="259520" lvl="0" indent="-259520" algn="l" defTabSz="685676" rtl="0" eaLnBrk="1" latinLnBrk="0" hangingPunct="1">
              <a:lnSpc>
                <a:spcPct val="90000"/>
              </a:lnSpc>
              <a:spcBef>
                <a:spcPct val="20000"/>
              </a:spcBef>
              <a:buSzPct val="90000"/>
              <a:buFont typeface="Arial" pitchFamily="34" charset="0"/>
              <a:buChar char="•"/>
            </a:pPr>
            <a:r>
              <a:rPr lang="en-US" smtClean="0"/>
              <a:t>Click to edit Master text styles</a:t>
            </a:r>
          </a:p>
          <a:p>
            <a:pPr marL="259520" lvl="1" indent="-259520" algn="l" defTabSz="685676" rtl="0" eaLnBrk="1" latinLnBrk="0" hangingPunct="1">
              <a:lnSpc>
                <a:spcPct val="90000"/>
              </a:lnSpc>
              <a:spcBef>
                <a:spcPct val="20000"/>
              </a:spcBef>
              <a:buSzPct val="90000"/>
              <a:buFont typeface="Arial" pitchFamily="34" charset="0"/>
              <a:buChar char="•"/>
            </a:pPr>
            <a:r>
              <a:rPr lang="en-US" smtClean="0"/>
              <a:t>Second level</a:t>
            </a:r>
          </a:p>
          <a:p>
            <a:pPr marL="259520" lvl="2" indent="-259520" algn="l" defTabSz="685676" rtl="0" eaLnBrk="1" latinLnBrk="0" hangingPunct="1">
              <a:lnSpc>
                <a:spcPct val="90000"/>
              </a:lnSpc>
              <a:spcBef>
                <a:spcPct val="20000"/>
              </a:spcBef>
              <a:buSzPct val="90000"/>
              <a:buFont typeface="Arial" pitchFamily="34" charset="0"/>
              <a:buChar char="•"/>
            </a:pPr>
            <a:r>
              <a:rPr lang="en-US" smtClean="0"/>
              <a:t>Third level</a:t>
            </a:r>
          </a:p>
          <a:p>
            <a:pPr marL="259520" lvl="3" indent="-259520" algn="l" defTabSz="685676" rtl="0" eaLnBrk="1" latinLnBrk="0" hangingPunct="1">
              <a:lnSpc>
                <a:spcPct val="90000"/>
              </a:lnSpc>
              <a:spcBef>
                <a:spcPct val="20000"/>
              </a:spcBef>
              <a:buSzPct val="90000"/>
              <a:buFont typeface="Arial" pitchFamily="34" charset="0"/>
              <a:buChar char="•"/>
            </a:pPr>
            <a:r>
              <a:rPr lang="en-US" smtClean="0"/>
              <a:t>Fourth level</a:t>
            </a:r>
          </a:p>
          <a:p>
            <a:pPr marL="259520" lvl="4" indent="-259520" algn="l" defTabSz="685676"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6372550"/>
            <a:ext cx="1261769" cy="195501"/>
          </a:xfrm>
          <a:prstGeom prst="rect">
            <a:avLst/>
          </a:prstGeom>
        </p:spPr>
      </p:pic>
    </p:spTree>
    <p:extLst>
      <p:ext uri="{BB962C8B-B14F-4D97-AF65-F5344CB8AC3E}">
        <p14:creationId xmlns:p14="http://schemas.microsoft.com/office/powerpoint/2010/main" val="1756271361"/>
      </p:ext>
    </p:extLst>
  </p:cSld>
  <p:clrMapOvr>
    <a:masterClrMapping/>
  </p:clrMapOvr>
  <p:transitio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2"/>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832809"/>
          </a:xfrm>
        </p:spPr>
        <p:txBody>
          <a:bodyPr/>
          <a:lstStyle>
            <a:lvl1pPr marL="255949" indent="-255949">
              <a:lnSpc>
                <a:spcPct val="90000"/>
              </a:lnSpc>
              <a:buSzPct val="80000"/>
              <a:buFont typeface="Arial" pitchFamily="34" charset="0"/>
              <a:buChar char="•"/>
              <a:defRPr sz="2400"/>
            </a:lvl1pPr>
            <a:lvl2pPr marL="470231" indent="-214283">
              <a:lnSpc>
                <a:spcPct val="90000"/>
              </a:lnSpc>
              <a:buSzPct val="80000"/>
              <a:buFont typeface="Arial" pitchFamily="34" charset="0"/>
              <a:buChar char="•"/>
              <a:defRPr sz="2100"/>
            </a:lvl2pPr>
            <a:lvl3pPr marL="685704" indent="-215474">
              <a:lnSpc>
                <a:spcPct val="90000"/>
              </a:lnSpc>
              <a:buSzPct val="80000"/>
              <a:buFont typeface="Arial" pitchFamily="34" charset="0"/>
              <a:buChar char="•"/>
              <a:defRPr sz="1800"/>
            </a:lvl3pPr>
            <a:lvl4pPr marL="1284506" indent="-169045">
              <a:lnSpc>
                <a:spcPct val="90000"/>
              </a:lnSpc>
              <a:buSzPct val="80000"/>
              <a:buFont typeface="Arial" pitchFamily="34" charset="0"/>
              <a:buChar char="•"/>
              <a:defRPr sz="1500"/>
            </a:lvl4pPr>
            <a:lvl5pPr marL="1458312" indent="-173807">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2"/>
            <a:ext cx="4115872" cy="1832809"/>
          </a:xfrm>
        </p:spPr>
        <p:txBody>
          <a:bodyPr/>
          <a:lstStyle>
            <a:lvl1pPr marL="342852" indent="-342852">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01" indent="-342852">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70" indent="-257138">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599" indent="-257138">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644" indent="-257138">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25"/>
            </a:lvl6pPr>
            <a:lvl7pPr>
              <a:defRPr sz="1425"/>
            </a:lvl7pPr>
            <a:lvl8pPr>
              <a:defRPr sz="1425"/>
            </a:lvl8pPr>
            <a:lvl9pPr>
              <a:defRPr sz="1425"/>
            </a:lvl9pPr>
          </a:lstStyle>
          <a:p>
            <a:pPr marL="255949" lvl="0" indent="-255949" algn="l" defTabSz="685676" rtl="0" eaLnBrk="1" latinLnBrk="0" hangingPunct="1">
              <a:lnSpc>
                <a:spcPct val="90000"/>
              </a:lnSpc>
              <a:spcBef>
                <a:spcPct val="20000"/>
              </a:spcBef>
              <a:buSzPct val="80000"/>
              <a:buFont typeface="Arial" pitchFamily="34" charset="0"/>
              <a:buChar char="•"/>
            </a:pPr>
            <a:r>
              <a:rPr lang="en-US" smtClean="0"/>
              <a:t>Click to edit Master text styles</a:t>
            </a:r>
          </a:p>
          <a:p>
            <a:pPr marL="255949" lvl="1" indent="-255949" algn="l" defTabSz="685676" rtl="0" eaLnBrk="1" latinLnBrk="0" hangingPunct="1">
              <a:lnSpc>
                <a:spcPct val="90000"/>
              </a:lnSpc>
              <a:spcBef>
                <a:spcPct val="20000"/>
              </a:spcBef>
              <a:buSzPct val="80000"/>
              <a:buFont typeface="Arial" pitchFamily="34" charset="0"/>
              <a:buChar char="•"/>
            </a:pPr>
            <a:r>
              <a:rPr lang="en-US" smtClean="0"/>
              <a:t>Second level</a:t>
            </a:r>
          </a:p>
          <a:p>
            <a:pPr marL="255949" lvl="2" indent="-255949" algn="l" defTabSz="685676" rtl="0" eaLnBrk="1" latinLnBrk="0" hangingPunct="1">
              <a:lnSpc>
                <a:spcPct val="90000"/>
              </a:lnSpc>
              <a:spcBef>
                <a:spcPct val="20000"/>
              </a:spcBef>
              <a:buSzPct val="80000"/>
              <a:buFont typeface="Arial" pitchFamily="34" charset="0"/>
              <a:buChar char="•"/>
            </a:pPr>
            <a:r>
              <a:rPr lang="en-US" smtClean="0"/>
              <a:t>Third level</a:t>
            </a:r>
          </a:p>
          <a:p>
            <a:pPr marL="255949" lvl="3" indent="-255949" algn="l" defTabSz="685676" rtl="0" eaLnBrk="1" latinLnBrk="0" hangingPunct="1">
              <a:lnSpc>
                <a:spcPct val="90000"/>
              </a:lnSpc>
              <a:spcBef>
                <a:spcPct val="20000"/>
              </a:spcBef>
              <a:buSzPct val="80000"/>
              <a:buFont typeface="Arial" pitchFamily="34" charset="0"/>
              <a:buChar char="•"/>
            </a:pPr>
            <a:r>
              <a:rPr lang="en-US" smtClean="0"/>
              <a:t>Fourth level</a:t>
            </a:r>
          </a:p>
          <a:p>
            <a:pPr marL="255949" lvl="4" indent="-255949" algn="l" defTabSz="685676"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6372550"/>
            <a:ext cx="1261769" cy="195501"/>
          </a:xfrm>
          <a:prstGeom prst="rect">
            <a:avLst/>
          </a:prstGeom>
        </p:spPr>
      </p:pic>
    </p:spTree>
    <p:extLst>
      <p:ext uri="{BB962C8B-B14F-4D97-AF65-F5344CB8AC3E}">
        <p14:creationId xmlns:p14="http://schemas.microsoft.com/office/powerpoint/2010/main" val="1835967679"/>
      </p:ext>
    </p:extLst>
  </p:cSld>
  <p:clrMapOvr>
    <a:masterClrMapping/>
  </p:clrMapOvr>
  <p:transition>
    <p:fade/>
  </p:transition>
  <p:timing>
    <p:tnLst>
      <p:par>
        <p:cTn id="1" dur="indefinite" restart="never" nodeType="tmRoot"/>
      </p:par>
    </p:tn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2"/>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3"/>
            <a:ext cx="4115872" cy="332399"/>
          </a:xfrm>
        </p:spPr>
        <p:txBody>
          <a:bodyPr anchor="b"/>
          <a:lstStyle>
            <a:lvl1pPr marL="0" indent="0">
              <a:lnSpc>
                <a:spcPct val="90000"/>
              </a:lnSpc>
              <a:spcBef>
                <a:spcPts val="0"/>
              </a:spcBef>
              <a:buNone/>
              <a:defRPr sz="2400" b="0">
                <a:latin typeface="Segoe UI Light" pitchFamily="34" charset="0"/>
              </a:defRPr>
            </a:lvl1pPr>
            <a:lvl2pPr marL="342839" indent="0">
              <a:buNone/>
              <a:defRPr sz="1500" b="1"/>
            </a:lvl2pPr>
            <a:lvl3pPr marL="685676" indent="0">
              <a:buNone/>
              <a:defRPr sz="1425" b="1"/>
            </a:lvl3pPr>
            <a:lvl4pPr marL="1028516" indent="0">
              <a:buNone/>
              <a:defRPr sz="1200" b="1"/>
            </a:lvl4pPr>
            <a:lvl5pPr marL="1371354" indent="0">
              <a:buNone/>
              <a:defRPr sz="1200" b="1"/>
            </a:lvl5pPr>
            <a:lvl6pPr marL="1714192" indent="0">
              <a:buNone/>
              <a:defRPr sz="1200" b="1"/>
            </a:lvl6pPr>
            <a:lvl7pPr marL="2057030" indent="0">
              <a:buNone/>
              <a:defRPr sz="1200" b="1"/>
            </a:lvl7pPr>
            <a:lvl8pPr marL="2399870" indent="0">
              <a:buNone/>
              <a:defRPr sz="1200" b="1"/>
            </a:lvl8pPr>
            <a:lvl9pPr marL="2742707"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76" indent="-302376">
              <a:buSzPct val="80000"/>
              <a:buFont typeface="Arial" pitchFamily="34" charset="0"/>
              <a:buChar char="•"/>
              <a:defRPr sz="2100"/>
            </a:lvl1pPr>
            <a:lvl2pPr marL="558326" indent="-241663">
              <a:buSzPct val="80000"/>
              <a:buFont typeface="Arial" pitchFamily="34" charset="0"/>
              <a:buChar char="•"/>
              <a:defRPr sz="2100"/>
            </a:lvl2pPr>
            <a:lvl3pPr marL="770227" indent="-211903" defTabSz="772608">
              <a:buSzPct val="80000"/>
              <a:buFont typeface="Arial" pitchFamily="34" charset="0"/>
              <a:buChar char="•"/>
              <a:defRPr sz="1800"/>
            </a:lvl3pPr>
            <a:lvl4pPr marL="988082" indent="-215474">
              <a:buSzPct val="80000"/>
              <a:buFont typeface="Arial" pitchFamily="34" charset="0"/>
              <a:buChar char="•"/>
              <a:defRPr sz="1500"/>
            </a:lvl4pPr>
            <a:lvl5pPr marL="1155935" indent="-167855">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3"/>
            <a:ext cx="4115872" cy="332399"/>
          </a:xfrm>
        </p:spPr>
        <p:txBody>
          <a:bodyPr anchor="b"/>
          <a:lstStyle>
            <a:lvl1pPr marL="0" indent="0">
              <a:lnSpc>
                <a:spcPct val="90000"/>
              </a:lnSpc>
              <a:spcBef>
                <a:spcPts val="0"/>
              </a:spcBef>
              <a:buNone/>
              <a:defRPr sz="2400" b="0">
                <a:latin typeface="Segoe UI Light" pitchFamily="34" charset="0"/>
              </a:defRPr>
            </a:lvl1pPr>
            <a:lvl2pPr marL="342839" indent="0">
              <a:buNone/>
              <a:defRPr sz="1500" b="1"/>
            </a:lvl2pPr>
            <a:lvl3pPr marL="685676" indent="0">
              <a:buNone/>
              <a:defRPr sz="1425" b="1"/>
            </a:lvl3pPr>
            <a:lvl4pPr marL="1028516" indent="0">
              <a:buNone/>
              <a:defRPr sz="1200" b="1"/>
            </a:lvl4pPr>
            <a:lvl5pPr marL="1371354" indent="0">
              <a:buNone/>
              <a:defRPr sz="1200" b="1"/>
            </a:lvl5pPr>
            <a:lvl6pPr marL="1714192" indent="0">
              <a:buNone/>
              <a:defRPr sz="1200" b="1"/>
            </a:lvl6pPr>
            <a:lvl7pPr marL="2057030" indent="0">
              <a:buNone/>
              <a:defRPr sz="1200" b="1"/>
            </a:lvl7pPr>
            <a:lvl8pPr marL="2399870" indent="0">
              <a:buNone/>
              <a:defRPr sz="1200" b="1"/>
            </a:lvl8pPr>
            <a:lvl9pPr marL="2742707"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09" indent="-222209">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52" indent="-34285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01" indent="-25713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47" indent="-25713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65" indent="-25713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47" indent="-257138">
              <a:defRPr sz="1200"/>
            </a:lvl6pPr>
            <a:lvl7pPr marL="1202364" indent="-214283">
              <a:defRPr sz="1200"/>
            </a:lvl7pPr>
            <a:lvl8pPr>
              <a:defRPr sz="1200"/>
            </a:lvl8pPr>
            <a:lvl9pPr>
              <a:defRPr sz="1200"/>
            </a:lvl9pPr>
          </a:lstStyle>
          <a:p>
            <a:pPr marL="302376" lvl="0" indent="-302376" algn="l" defTabSz="685676" rtl="0" eaLnBrk="1" latinLnBrk="0" hangingPunct="1">
              <a:lnSpc>
                <a:spcPct val="90000"/>
              </a:lnSpc>
              <a:spcBef>
                <a:spcPct val="20000"/>
              </a:spcBef>
              <a:buSzPct val="80000"/>
            </a:pPr>
            <a:r>
              <a:rPr lang="en-US" smtClean="0"/>
              <a:t>Click to edit Master text styles</a:t>
            </a:r>
          </a:p>
          <a:p>
            <a:pPr marL="302376" lvl="1" indent="-302376" algn="l" defTabSz="685676" rtl="0" eaLnBrk="1" latinLnBrk="0" hangingPunct="1">
              <a:lnSpc>
                <a:spcPct val="90000"/>
              </a:lnSpc>
              <a:spcBef>
                <a:spcPct val="20000"/>
              </a:spcBef>
              <a:buSzPct val="80000"/>
            </a:pPr>
            <a:r>
              <a:rPr lang="en-US" smtClean="0"/>
              <a:t>Second level</a:t>
            </a:r>
          </a:p>
          <a:p>
            <a:pPr marL="302376" lvl="2" indent="-302376" algn="l" defTabSz="685676" rtl="0" eaLnBrk="1" latinLnBrk="0" hangingPunct="1">
              <a:lnSpc>
                <a:spcPct val="90000"/>
              </a:lnSpc>
              <a:spcBef>
                <a:spcPct val="20000"/>
              </a:spcBef>
              <a:buSzPct val="80000"/>
            </a:pPr>
            <a:r>
              <a:rPr lang="en-US" smtClean="0"/>
              <a:t>Third level</a:t>
            </a:r>
          </a:p>
          <a:p>
            <a:pPr marL="302376" lvl="3" indent="-302376" algn="l" defTabSz="685676" rtl="0" eaLnBrk="1" latinLnBrk="0" hangingPunct="1">
              <a:lnSpc>
                <a:spcPct val="90000"/>
              </a:lnSpc>
              <a:spcBef>
                <a:spcPct val="20000"/>
              </a:spcBef>
              <a:buSzPct val="80000"/>
            </a:pPr>
            <a:r>
              <a:rPr lang="en-US" smtClean="0"/>
              <a:t>Fourth level</a:t>
            </a:r>
          </a:p>
          <a:p>
            <a:pPr marL="302376" lvl="4" indent="-302376" algn="l" defTabSz="685676"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6372550"/>
            <a:ext cx="1261769" cy="195501"/>
          </a:xfrm>
          <a:prstGeom prst="rect">
            <a:avLst/>
          </a:prstGeom>
        </p:spPr>
      </p:pic>
    </p:spTree>
    <p:extLst>
      <p:ext uri="{BB962C8B-B14F-4D97-AF65-F5344CB8AC3E}">
        <p14:creationId xmlns:p14="http://schemas.microsoft.com/office/powerpoint/2010/main" val="205759068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6"/>
            <a:ext cx="3155502"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tx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4950" b="0" i="0" u="none" strike="noStrike" kern="1200" cap="none" spc="-22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2"/>
            <a:ext cx="8363938" cy="571310"/>
          </a:xfrm>
        </p:spPr>
        <p:txBody>
          <a:bodyPr/>
          <a:lstStyle>
            <a:lvl1pPr>
              <a:defRPr sz="4125"/>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6372550"/>
            <a:ext cx="1261769" cy="195501"/>
          </a:xfrm>
          <a:prstGeom prst="rect">
            <a:avLst/>
          </a:prstGeom>
        </p:spPr>
      </p:pic>
    </p:spTree>
    <p:extLst>
      <p:ext uri="{BB962C8B-B14F-4D97-AF65-F5344CB8AC3E}">
        <p14:creationId xmlns:p14="http://schemas.microsoft.com/office/powerpoint/2010/main" val="799467677"/>
      </p:ext>
    </p:extLst>
  </p:cSld>
  <p:clrMapOvr>
    <a:masterClrMapping/>
  </p:clrMapOvr>
  <p:transition>
    <p:fade/>
  </p:transition>
  <p:timing>
    <p:tnLst>
      <p:par>
        <p:cTn id="1" dur="indefinite" restart="never" nodeType="tmRoot"/>
      </p:par>
    </p:tnLst>
  </p:timing>
</p:sldLayout>
</file>

<file path=ppt/slideLayouts/slideLayout65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2"/>
            <a:ext cx="8363938" cy="571310"/>
          </a:xfrm>
        </p:spPr>
        <p:txBody>
          <a:bodyPr/>
          <a:lstStyle>
            <a:lvl1pPr>
              <a:defRPr sz="4125">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6372550"/>
            <a:ext cx="1261769" cy="195501"/>
          </a:xfrm>
          <a:prstGeom prst="rect">
            <a:avLst/>
          </a:prstGeom>
        </p:spPr>
      </p:pic>
    </p:spTree>
    <p:extLst>
      <p:ext uri="{BB962C8B-B14F-4D97-AF65-F5344CB8AC3E}">
        <p14:creationId xmlns:p14="http://schemas.microsoft.com/office/powerpoint/2010/main" val="3355373580"/>
      </p:ext>
    </p:extLst>
  </p:cSld>
  <p:clrMapOvr>
    <a:masterClrMapping/>
  </p:clrMapOvr>
  <p:transition>
    <p:fade/>
  </p:transition>
  <p:timing>
    <p:tnLst>
      <p:par>
        <p:cT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6372550"/>
            <a:ext cx="1261769" cy="195501"/>
          </a:xfrm>
          <a:prstGeom prst="rect">
            <a:avLst/>
          </a:prstGeom>
        </p:spPr>
      </p:pic>
    </p:spTree>
    <p:extLst>
      <p:ext uri="{BB962C8B-B14F-4D97-AF65-F5344CB8AC3E}">
        <p14:creationId xmlns:p14="http://schemas.microsoft.com/office/powerpoint/2010/main" val="2104764489"/>
      </p:ext>
    </p:extLst>
  </p:cSld>
  <p:clrMapOvr>
    <a:masterClrMapping/>
  </p:clrMapOvr>
  <p:transition>
    <p:fade/>
  </p:transition>
  <p:timing>
    <p:tnLst>
      <p:par>
        <p:cTn id="1" dur="indefinite" restart="never" nodeType="tmRoot"/>
      </p:par>
    </p:tnLst>
  </p:timing>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3" tIns="34273" rIns="68543" bIns="34273" numCol="1" spcCol="0" rtlCol="0" anchor="ctr" anchorCtr="0" compatLnSpc="1">
            <a:prstTxWarp prst="textNoShape">
              <a:avLst/>
            </a:prstTxWarp>
          </a:bodyPr>
          <a:lstStyle/>
          <a:p>
            <a:pPr algn="ctr" defTabSz="685244" fontAlgn="base">
              <a:spcBef>
                <a:spcPct val="0"/>
              </a:spcBef>
              <a:spcAft>
                <a:spcPct val="0"/>
              </a:spcAft>
            </a:pPr>
            <a:endParaRPr lang="en-US" sz="1725">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76"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3" y="3548226"/>
            <a:ext cx="5210341" cy="980755"/>
          </a:xfrm>
        </p:spPr>
        <p:txBody>
          <a:bodyPr lIns="182854" tIns="182854" anchor="ctr" anchorCtr="0"/>
          <a:lstStyle>
            <a:lvl1pPr marL="430946" indent="-42856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676" rtl="0" eaLnBrk="1" latinLnBrk="0" hangingPunct="1">
              <a:lnSpc>
                <a:spcPct val="90000"/>
              </a:lnSpc>
              <a:spcBef>
                <a:spcPts val="0"/>
              </a:spcBef>
              <a:spcAft>
                <a:spcPts val="675"/>
              </a:spcAft>
              <a:buSzPct val="80000"/>
            </a:pPr>
            <a:r>
              <a:rPr lang="en-US" smtClean="0"/>
              <a:t>Click to edit Master text styles</a:t>
            </a:r>
          </a:p>
          <a:p>
            <a:pPr marL="2381" lvl="1" indent="0" algn="l" defTabSz="685676"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1"/>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1" tIns="30860" rIns="61721" bIns="30860" numCol="1" anchor="t" anchorCtr="0" compatLnSpc="1">
            <a:prstTxWarp prst="textNoShape">
              <a:avLst/>
            </a:prstTxWarp>
          </a:bodyPr>
          <a:lstStyle/>
          <a:p>
            <a:pPr defTabSz="914113"/>
            <a:endParaRPr lang="en-US" sz="1200">
              <a:solidFill>
                <a:srgbClr val="292929"/>
              </a:solidFill>
            </a:endParaRPr>
          </a:p>
        </p:txBody>
      </p:sp>
    </p:spTree>
    <p:extLst>
      <p:ext uri="{BB962C8B-B14F-4D97-AF65-F5344CB8AC3E}">
        <p14:creationId xmlns:p14="http://schemas.microsoft.com/office/powerpoint/2010/main" val="1852141321"/>
      </p:ext>
    </p:extLst>
  </p:cSld>
  <p:clrMapOvr>
    <a:masterClrMapping/>
  </p:clrMapOvr>
  <p:transition>
    <p:fade/>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3"/>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5"/>
            <a:ext cx="3154788" cy="461665"/>
          </a:xfrm>
        </p:spPr>
        <p:txBody>
          <a:bodyPr>
            <a:noAutofit/>
          </a:bodyPr>
          <a:lstStyle>
            <a:lvl1pPr marL="0" indent="0" algn="l" defTabSz="685676"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39" indent="0" algn="ctr">
              <a:buNone/>
              <a:defRPr>
                <a:solidFill>
                  <a:schemeClr val="tx1">
                    <a:tint val="75000"/>
                  </a:schemeClr>
                </a:solidFill>
              </a:defRPr>
            </a:lvl2pPr>
            <a:lvl3pPr marL="685676" indent="0" algn="ctr">
              <a:buNone/>
              <a:defRPr>
                <a:solidFill>
                  <a:schemeClr val="tx1">
                    <a:tint val="75000"/>
                  </a:schemeClr>
                </a:solidFill>
              </a:defRPr>
            </a:lvl3pPr>
            <a:lvl4pPr marL="1028516" indent="0" algn="ctr">
              <a:buNone/>
              <a:defRPr>
                <a:solidFill>
                  <a:schemeClr val="tx1">
                    <a:tint val="75000"/>
                  </a:schemeClr>
                </a:solidFill>
              </a:defRPr>
            </a:lvl4pPr>
            <a:lvl5pPr marL="1371354" indent="0" algn="ctr">
              <a:buNone/>
              <a:defRPr>
                <a:solidFill>
                  <a:schemeClr val="tx1">
                    <a:tint val="75000"/>
                  </a:schemeClr>
                </a:solidFill>
              </a:defRPr>
            </a:lvl5pPr>
            <a:lvl6pPr marL="1714192" indent="0" algn="ctr">
              <a:buNone/>
              <a:defRPr>
                <a:solidFill>
                  <a:schemeClr val="tx1">
                    <a:tint val="75000"/>
                  </a:schemeClr>
                </a:solidFill>
              </a:defRPr>
            </a:lvl6pPr>
            <a:lvl7pPr marL="2057030" indent="0" algn="ctr">
              <a:buNone/>
              <a:defRPr>
                <a:solidFill>
                  <a:schemeClr val="tx1">
                    <a:tint val="75000"/>
                  </a:schemeClr>
                </a:solidFill>
              </a:defRPr>
            </a:lvl7pPr>
            <a:lvl8pPr marL="2399870" indent="0" algn="ctr">
              <a:buNone/>
              <a:defRPr>
                <a:solidFill>
                  <a:schemeClr val="tx1">
                    <a:tint val="75000"/>
                  </a:schemeClr>
                </a:solidFill>
              </a:defRPr>
            </a:lvl8pPr>
            <a:lvl9pPr marL="274270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3"/>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50"/>
            <a:ext cx="262503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676"/>
              <a:endParaRPr lang="en-US" sz="1425">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676"/>
              <a:endParaRPr lang="en-US" sz="1425">
                <a:solidFill>
                  <a:srgbClr val="292929"/>
                </a:solidFill>
              </a:endParaRPr>
            </a:p>
          </p:txBody>
        </p:sp>
      </p:grpSp>
    </p:spTree>
    <p:extLst>
      <p:ext uri="{BB962C8B-B14F-4D97-AF65-F5344CB8AC3E}">
        <p14:creationId xmlns:p14="http://schemas.microsoft.com/office/powerpoint/2010/main" val="865913545"/>
      </p:ext>
    </p:extLst>
  </p:cSld>
  <p:clrMapOvr>
    <a:masterClrMapping/>
  </p:clrMapOvr>
  <p:transition>
    <p:fade/>
  </p:transition>
  <p:timing>
    <p:tnLst>
      <p:par>
        <p:cT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3"/>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5"/>
            <a:ext cx="3154788" cy="461665"/>
          </a:xfrm>
        </p:spPr>
        <p:txBody>
          <a:bodyPr>
            <a:noAutofit/>
          </a:bodyPr>
          <a:lstStyle>
            <a:lvl1pPr marL="0" indent="0" algn="l" defTabSz="685676"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39" indent="0" algn="ctr">
              <a:buNone/>
              <a:defRPr>
                <a:solidFill>
                  <a:schemeClr val="tx1">
                    <a:tint val="75000"/>
                  </a:schemeClr>
                </a:solidFill>
              </a:defRPr>
            </a:lvl2pPr>
            <a:lvl3pPr marL="685676" indent="0" algn="ctr">
              <a:buNone/>
              <a:defRPr>
                <a:solidFill>
                  <a:schemeClr val="tx1">
                    <a:tint val="75000"/>
                  </a:schemeClr>
                </a:solidFill>
              </a:defRPr>
            </a:lvl3pPr>
            <a:lvl4pPr marL="1028516" indent="0" algn="ctr">
              <a:buNone/>
              <a:defRPr>
                <a:solidFill>
                  <a:schemeClr val="tx1">
                    <a:tint val="75000"/>
                  </a:schemeClr>
                </a:solidFill>
              </a:defRPr>
            </a:lvl4pPr>
            <a:lvl5pPr marL="1371354" indent="0" algn="ctr">
              <a:buNone/>
              <a:defRPr>
                <a:solidFill>
                  <a:schemeClr val="tx1">
                    <a:tint val="75000"/>
                  </a:schemeClr>
                </a:solidFill>
              </a:defRPr>
            </a:lvl5pPr>
            <a:lvl6pPr marL="1714192" indent="0" algn="ctr">
              <a:buNone/>
              <a:defRPr>
                <a:solidFill>
                  <a:schemeClr val="tx1">
                    <a:tint val="75000"/>
                  </a:schemeClr>
                </a:solidFill>
              </a:defRPr>
            </a:lvl6pPr>
            <a:lvl7pPr marL="2057030" indent="0" algn="ctr">
              <a:buNone/>
              <a:defRPr>
                <a:solidFill>
                  <a:schemeClr val="tx1">
                    <a:tint val="75000"/>
                  </a:schemeClr>
                </a:solidFill>
              </a:defRPr>
            </a:lvl7pPr>
            <a:lvl8pPr marL="2399870" indent="0" algn="ctr">
              <a:buNone/>
              <a:defRPr>
                <a:solidFill>
                  <a:schemeClr val="tx1">
                    <a:tint val="75000"/>
                  </a:schemeClr>
                </a:solidFill>
              </a:defRPr>
            </a:lvl8pPr>
            <a:lvl9pPr marL="274270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3"/>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6" y="2008096"/>
            <a:ext cx="1702251"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6" rIns="68570" bIns="34286" numCol="1" anchor="t" anchorCtr="0" compatLnSpc="1">
            <a:prstTxWarp prst="textNoShape">
              <a:avLst/>
            </a:prstTxWarp>
          </a:bodyPr>
          <a:lstStyle/>
          <a:p>
            <a:pPr defTabSz="685676"/>
            <a:endParaRPr lang="en-US" sz="1425">
              <a:solidFill>
                <a:srgbClr val="292929"/>
              </a:solidFill>
            </a:endParaRPr>
          </a:p>
        </p:txBody>
      </p:sp>
    </p:spTree>
    <p:extLst>
      <p:ext uri="{BB962C8B-B14F-4D97-AF65-F5344CB8AC3E}">
        <p14:creationId xmlns:p14="http://schemas.microsoft.com/office/powerpoint/2010/main" val="1614745765"/>
      </p:ext>
    </p:extLst>
  </p:cSld>
  <p:clrMapOvr>
    <a:masterClrMapping/>
  </p:clrMapOvr>
  <p:transition>
    <p:fade/>
  </p:transition>
  <p:timing>
    <p:tnLst>
      <p:par>
        <p:cT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3"/>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5"/>
            <a:ext cx="3154788" cy="461665"/>
          </a:xfrm>
        </p:spPr>
        <p:txBody>
          <a:bodyPr>
            <a:noAutofit/>
          </a:bodyPr>
          <a:lstStyle>
            <a:lvl1pPr marL="0" indent="0" algn="l" defTabSz="685676"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39" indent="0" algn="ctr">
              <a:buNone/>
              <a:defRPr>
                <a:solidFill>
                  <a:schemeClr val="tx1">
                    <a:tint val="75000"/>
                  </a:schemeClr>
                </a:solidFill>
              </a:defRPr>
            </a:lvl2pPr>
            <a:lvl3pPr marL="685676" indent="0" algn="ctr">
              <a:buNone/>
              <a:defRPr>
                <a:solidFill>
                  <a:schemeClr val="tx1">
                    <a:tint val="75000"/>
                  </a:schemeClr>
                </a:solidFill>
              </a:defRPr>
            </a:lvl3pPr>
            <a:lvl4pPr marL="1028516" indent="0" algn="ctr">
              <a:buNone/>
              <a:defRPr>
                <a:solidFill>
                  <a:schemeClr val="tx1">
                    <a:tint val="75000"/>
                  </a:schemeClr>
                </a:solidFill>
              </a:defRPr>
            </a:lvl4pPr>
            <a:lvl5pPr marL="1371354" indent="0" algn="ctr">
              <a:buNone/>
              <a:defRPr>
                <a:solidFill>
                  <a:schemeClr val="tx1">
                    <a:tint val="75000"/>
                  </a:schemeClr>
                </a:solidFill>
              </a:defRPr>
            </a:lvl5pPr>
            <a:lvl6pPr marL="1714192" indent="0" algn="ctr">
              <a:buNone/>
              <a:defRPr>
                <a:solidFill>
                  <a:schemeClr val="tx1">
                    <a:tint val="75000"/>
                  </a:schemeClr>
                </a:solidFill>
              </a:defRPr>
            </a:lvl6pPr>
            <a:lvl7pPr marL="2057030" indent="0" algn="ctr">
              <a:buNone/>
              <a:defRPr>
                <a:solidFill>
                  <a:schemeClr val="tx1">
                    <a:tint val="75000"/>
                  </a:schemeClr>
                </a:solidFill>
              </a:defRPr>
            </a:lvl7pPr>
            <a:lvl8pPr marL="2399870" indent="0" algn="ctr">
              <a:buNone/>
              <a:defRPr>
                <a:solidFill>
                  <a:schemeClr val="tx1">
                    <a:tint val="75000"/>
                  </a:schemeClr>
                </a:solidFill>
              </a:defRPr>
            </a:lvl8pPr>
            <a:lvl9pPr marL="274270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3"/>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4"/>
            <a:ext cx="2383307"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676"/>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676"/>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676"/>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676"/>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676"/>
              <a:endParaRPr lang="en-US" sz="1200">
                <a:solidFill>
                  <a:srgbClr val="292929"/>
                </a:solidFill>
              </a:endParaRPr>
            </a:p>
          </p:txBody>
        </p:sp>
      </p:grpSp>
    </p:spTree>
    <p:extLst>
      <p:ext uri="{BB962C8B-B14F-4D97-AF65-F5344CB8AC3E}">
        <p14:creationId xmlns:p14="http://schemas.microsoft.com/office/powerpoint/2010/main" val="4515531"/>
      </p:ext>
    </p:extLst>
  </p:cSld>
  <p:clrMapOvr>
    <a:masterClrMapping/>
  </p:clrMapOvr>
  <p:transition>
    <p:fade/>
  </p:transition>
  <p:timing>
    <p:tnLst>
      <p:par>
        <p:cTn id="1" dur="indefinite" restart="never" nodeType="tmRoot"/>
      </p:par>
    </p:tn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3"/>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5"/>
            <a:ext cx="3154788" cy="461665"/>
          </a:xfrm>
        </p:spPr>
        <p:txBody>
          <a:bodyPr>
            <a:noAutofit/>
          </a:bodyPr>
          <a:lstStyle>
            <a:lvl1pPr marL="0" indent="0" algn="l" defTabSz="685676"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39" indent="0" algn="ctr">
              <a:buNone/>
              <a:defRPr>
                <a:solidFill>
                  <a:schemeClr val="tx1">
                    <a:tint val="75000"/>
                  </a:schemeClr>
                </a:solidFill>
              </a:defRPr>
            </a:lvl2pPr>
            <a:lvl3pPr marL="685676" indent="0" algn="ctr">
              <a:buNone/>
              <a:defRPr>
                <a:solidFill>
                  <a:schemeClr val="tx1">
                    <a:tint val="75000"/>
                  </a:schemeClr>
                </a:solidFill>
              </a:defRPr>
            </a:lvl3pPr>
            <a:lvl4pPr marL="1028516" indent="0" algn="ctr">
              <a:buNone/>
              <a:defRPr>
                <a:solidFill>
                  <a:schemeClr val="tx1">
                    <a:tint val="75000"/>
                  </a:schemeClr>
                </a:solidFill>
              </a:defRPr>
            </a:lvl4pPr>
            <a:lvl5pPr marL="1371354" indent="0" algn="ctr">
              <a:buNone/>
              <a:defRPr>
                <a:solidFill>
                  <a:schemeClr val="tx1">
                    <a:tint val="75000"/>
                  </a:schemeClr>
                </a:solidFill>
              </a:defRPr>
            </a:lvl5pPr>
            <a:lvl6pPr marL="1714192" indent="0" algn="ctr">
              <a:buNone/>
              <a:defRPr>
                <a:solidFill>
                  <a:schemeClr val="tx1">
                    <a:tint val="75000"/>
                  </a:schemeClr>
                </a:solidFill>
              </a:defRPr>
            </a:lvl6pPr>
            <a:lvl7pPr marL="2057030" indent="0" algn="ctr">
              <a:buNone/>
              <a:defRPr>
                <a:solidFill>
                  <a:schemeClr val="tx1">
                    <a:tint val="75000"/>
                  </a:schemeClr>
                </a:solidFill>
              </a:defRPr>
            </a:lvl7pPr>
            <a:lvl8pPr marL="2399870" indent="0" algn="ctr">
              <a:buNone/>
              <a:defRPr>
                <a:solidFill>
                  <a:schemeClr val="tx1">
                    <a:tint val="75000"/>
                  </a:schemeClr>
                </a:solidFill>
              </a:defRPr>
            </a:lvl8pPr>
            <a:lvl9pPr marL="274270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3"/>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6" y="1932606"/>
            <a:ext cx="2260588"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1" tIns="30860" rIns="61721" bIns="30860" numCol="1" anchor="t" anchorCtr="0" compatLnSpc="1">
            <a:prstTxWarp prst="textNoShape">
              <a:avLst/>
            </a:prstTxWarp>
          </a:bodyPr>
          <a:lstStyle/>
          <a:p>
            <a:pPr defTabSz="685676"/>
            <a:endParaRPr lang="en-US" sz="1200">
              <a:solidFill>
                <a:srgbClr val="292929"/>
              </a:solidFill>
            </a:endParaRPr>
          </a:p>
        </p:txBody>
      </p:sp>
    </p:spTree>
    <p:extLst>
      <p:ext uri="{BB962C8B-B14F-4D97-AF65-F5344CB8AC3E}">
        <p14:creationId xmlns:p14="http://schemas.microsoft.com/office/powerpoint/2010/main" val="3552387346"/>
      </p:ext>
    </p:extLst>
  </p:cSld>
  <p:clrMapOvr>
    <a:masterClrMapping/>
  </p:clrMapOvr>
  <p:transition>
    <p:fade/>
  </p:transition>
  <p:timing>
    <p:tnLst>
      <p:par>
        <p:cT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3"/>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5"/>
            <a:ext cx="3154788" cy="461665"/>
          </a:xfrm>
        </p:spPr>
        <p:txBody>
          <a:bodyPr>
            <a:noAutofit/>
          </a:bodyPr>
          <a:lstStyle>
            <a:lvl1pPr marL="0" indent="0" algn="l" defTabSz="685676"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39" indent="0" algn="ctr">
              <a:buNone/>
              <a:defRPr>
                <a:solidFill>
                  <a:schemeClr val="tx1">
                    <a:tint val="75000"/>
                  </a:schemeClr>
                </a:solidFill>
              </a:defRPr>
            </a:lvl2pPr>
            <a:lvl3pPr marL="685676" indent="0" algn="ctr">
              <a:buNone/>
              <a:defRPr>
                <a:solidFill>
                  <a:schemeClr val="tx1">
                    <a:tint val="75000"/>
                  </a:schemeClr>
                </a:solidFill>
              </a:defRPr>
            </a:lvl3pPr>
            <a:lvl4pPr marL="1028516" indent="0" algn="ctr">
              <a:buNone/>
              <a:defRPr>
                <a:solidFill>
                  <a:schemeClr val="tx1">
                    <a:tint val="75000"/>
                  </a:schemeClr>
                </a:solidFill>
              </a:defRPr>
            </a:lvl4pPr>
            <a:lvl5pPr marL="1371354" indent="0" algn="ctr">
              <a:buNone/>
              <a:defRPr>
                <a:solidFill>
                  <a:schemeClr val="tx1">
                    <a:tint val="75000"/>
                  </a:schemeClr>
                </a:solidFill>
              </a:defRPr>
            </a:lvl5pPr>
            <a:lvl6pPr marL="1714192" indent="0" algn="ctr">
              <a:buNone/>
              <a:defRPr>
                <a:solidFill>
                  <a:schemeClr val="tx1">
                    <a:tint val="75000"/>
                  </a:schemeClr>
                </a:solidFill>
              </a:defRPr>
            </a:lvl6pPr>
            <a:lvl7pPr marL="2057030" indent="0" algn="ctr">
              <a:buNone/>
              <a:defRPr>
                <a:solidFill>
                  <a:schemeClr val="tx1">
                    <a:tint val="75000"/>
                  </a:schemeClr>
                </a:solidFill>
              </a:defRPr>
            </a:lvl7pPr>
            <a:lvl8pPr marL="2399870" indent="0" algn="ctr">
              <a:buNone/>
              <a:defRPr>
                <a:solidFill>
                  <a:schemeClr val="tx1">
                    <a:tint val="75000"/>
                  </a:schemeClr>
                </a:solidFill>
              </a:defRPr>
            </a:lvl8pPr>
            <a:lvl9pPr marL="274270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4160523"/>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5" y="1905001"/>
            <a:ext cx="958448"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76"/>
              <a:endParaRPr lang="en-US" sz="1425">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76"/>
              <a:endParaRPr lang="en-US" sz="1425">
                <a:solidFill>
                  <a:srgbClr val="292929"/>
                </a:solidFill>
              </a:endParaRPr>
            </a:p>
          </p:txBody>
        </p:sp>
      </p:grpSp>
    </p:spTree>
    <p:extLst>
      <p:ext uri="{BB962C8B-B14F-4D97-AF65-F5344CB8AC3E}">
        <p14:creationId xmlns:p14="http://schemas.microsoft.com/office/powerpoint/2010/main" val="506887722"/>
      </p:ext>
    </p:extLst>
  </p:cSld>
  <p:clrMapOvr>
    <a:masterClrMapping/>
  </p:clrMapOvr>
  <p:transition>
    <p:fade/>
  </p:transition>
  <p:timing>
    <p:tnLst>
      <p:par>
        <p:cTn id="1" dur="indefinite" restart="never" nodeType="tmRoot"/>
      </p:par>
    </p:tn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3467678"/>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52"/>
            <a:ext cx="1880410" cy="291353"/>
          </a:xfrm>
          <a:prstGeom prst="rect">
            <a:avLst/>
          </a:prstGeom>
        </p:spPr>
      </p:pic>
    </p:spTree>
    <p:extLst>
      <p:ext uri="{BB962C8B-B14F-4D97-AF65-F5344CB8AC3E}">
        <p14:creationId xmlns:p14="http://schemas.microsoft.com/office/powerpoint/2010/main" val="337405061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6"/>
            <a:ext cx="3155502"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tx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4950" b="0" i="0" u="none" strike="noStrike" kern="1200" cap="none" spc="-22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7" y="3140275"/>
            <a:ext cx="2660550" cy="577452"/>
          </a:xfrm>
          <a:prstGeom prst="rect">
            <a:avLst/>
          </a:prstGeom>
          <a:noFill/>
          <a:ln>
            <a:noFill/>
          </a:ln>
        </p:spPr>
      </p:pic>
      <p:sp>
        <p:nvSpPr>
          <p:cNvPr id="3" name="Text Box 3"/>
          <p:cNvSpPr txBox="1">
            <a:spLocks noChangeArrowheads="1"/>
          </p:cNvSpPr>
          <p:nvPr userDrawn="1"/>
        </p:nvSpPr>
        <p:spPr bwMode="blackWhite">
          <a:xfrm>
            <a:off x="381002" y="6083575"/>
            <a:ext cx="8382000" cy="311604"/>
          </a:xfrm>
          <a:prstGeom prst="rect">
            <a:avLst/>
          </a:prstGeom>
          <a:noFill/>
          <a:ln w="12700">
            <a:noFill/>
            <a:miter lim="800000"/>
            <a:headEnd type="none" w="sm" len="sm"/>
            <a:tailEnd type="none" w="sm" len="sm"/>
          </a:ln>
          <a:effectLst/>
        </p:spPr>
        <p:txBody>
          <a:bodyPr vert="horz" wrap="square" lIns="68559" tIns="34280" rIns="68559" bIns="34280" numCol="1" anchor="t" anchorCtr="0" compatLnSpc="1">
            <a:prstTxWarp prst="textNoShape">
              <a:avLst/>
            </a:prstTxWarp>
            <a:spAutoFit/>
          </a:bodyPr>
          <a:lstStyle/>
          <a:p>
            <a:pPr algn="ctr" defTabSz="685479" eaLnBrk="0" hangingPunct="0"/>
            <a:r>
              <a:rPr lang="en-US" sz="525">
                <a:solidFill>
                  <a:srgbClr val="FFFFFF">
                    <a:alpha val="99000"/>
                  </a:srgbClr>
                </a:solidFill>
                <a:cs typeface="Arial" charset="0"/>
              </a:rPr>
              <a:t>© </a:t>
            </a:r>
            <a:r>
              <a:rPr lang="en-US" sz="525" smtClean="0">
                <a:solidFill>
                  <a:srgbClr val="FFFFFF">
                    <a:alpha val="99000"/>
                  </a:srgbClr>
                </a:solidFill>
                <a:cs typeface="Arial" charset="0"/>
              </a:rPr>
              <a:t>2011 Microsoft </a:t>
            </a:r>
            <a:r>
              <a:rPr lang="en-US" sz="525">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479" eaLnBrk="0" hangingPunct="0"/>
            <a:r>
              <a:rPr lang="en-US" sz="525">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smtClean="0">
                <a:solidFill>
                  <a:srgbClr val="FFFFFF">
                    <a:alpha val="99000"/>
                  </a:srgbClr>
                </a:solidFill>
                <a:cs typeface="Arial" charset="0"/>
              </a:rPr>
              <a:t>MICROSOFT </a:t>
            </a:r>
            <a:r>
              <a:rPr lang="en-US" sz="525">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82847920"/>
      </p:ext>
    </p:extLst>
  </p:cSld>
  <p:clrMapOvr>
    <a:masterClrMapping/>
  </p:clrMapOvr>
  <p:transition>
    <p:fade/>
  </p:transition>
  <p:timing>
    <p:tnLst>
      <p:par>
        <p:cTn id="1" dur="indefinite" restart="never" nodeType="tmRoot"/>
      </p:par>
    </p:tn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2"/>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76"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76"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4"/>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3"/>
            <a:ext cx="1873859" cy="290339"/>
          </a:xfrm>
          <a:prstGeom prst="rect">
            <a:avLst/>
          </a:prstGeom>
        </p:spPr>
      </p:pic>
    </p:spTree>
    <p:extLst>
      <p:ext uri="{BB962C8B-B14F-4D97-AF65-F5344CB8AC3E}">
        <p14:creationId xmlns:p14="http://schemas.microsoft.com/office/powerpoint/2010/main" val="2775935619"/>
      </p:ext>
    </p:extLst>
  </p:cSld>
  <p:clrMapOvr>
    <a:masterClrMapping/>
  </p:clrMapOvr>
  <p:transition>
    <p:fade/>
  </p:transition>
  <p:timing>
    <p:tnLst>
      <p:par>
        <p:cT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799"/>
            <a:ext cx="8363938" cy="1500411"/>
          </a:xfrm>
        </p:spPr>
        <p:txBody>
          <a:bodyPr/>
          <a:lstStyle>
            <a:lvl1pPr marL="345233" indent="-345233">
              <a:buClr>
                <a:srgbClr val="FFFFFF"/>
              </a:buClr>
              <a:buSzPct val="70000"/>
              <a:buFontTx/>
              <a:buBlip>
                <a:blip r:embed="rId2"/>
              </a:buBlip>
              <a:defRPr>
                <a:gradFill>
                  <a:gsLst>
                    <a:gs pos="0">
                      <a:srgbClr val="FFFFFF"/>
                    </a:gs>
                    <a:gs pos="86000">
                      <a:srgbClr val="FFFFFF"/>
                    </a:gs>
                  </a:gsLst>
                  <a:lin ang="5400000" scaled="0"/>
                </a:gradFill>
              </a:defRPr>
            </a:lvl1pPr>
            <a:lvl2pPr marL="641658" indent="-296425">
              <a:buClr>
                <a:srgbClr val="FFFFFF"/>
              </a:buClr>
              <a:buSzPct val="70000"/>
              <a:buFontTx/>
              <a:buBlip>
                <a:blip r:embed="rId2"/>
              </a:buBlip>
              <a:defRPr>
                <a:gradFill>
                  <a:gsLst>
                    <a:gs pos="0">
                      <a:srgbClr val="FFFFFF"/>
                    </a:gs>
                    <a:gs pos="86000">
                      <a:srgbClr val="FFFFFF"/>
                    </a:gs>
                  </a:gsLst>
                  <a:lin ang="5400000" scaled="0"/>
                </a:gradFill>
              </a:defRPr>
            </a:lvl2pPr>
            <a:lvl3pPr marL="944035" indent="-302376">
              <a:buClr>
                <a:srgbClr val="FFFFFF"/>
              </a:buClr>
              <a:buSzPct val="70000"/>
              <a:buFontTx/>
              <a:buBlip>
                <a:blip r:embed="rId2"/>
              </a:buBlip>
              <a:defRPr>
                <a:gradFill>
                  <a:gsLst>
                    <a:gs pos="0">
                      <a:srgbClr val="FFFFFF"/>
                    </a:gs>
                    <a:gs pos="86000">
                      <a:srgbClr val="FFFFFF"/>
                    </a:gs>
                  </a:gsLst>
                  <a:lin ang="5400000" scaled="0"/>
                </a:gradFill>
              </a:defRPr>
            </a:lvl3pPr>
            <a:lvl4pPr marL="1203554" indent="-259520">
              <a:buClr>
                <a:srgbClr val="FFFFFF"/>
              </a:buClr>
              <a:buSzPct val="70000"/>
              <a:buFontTx/>
              <a:buBlip>
                <a:blip r:embed="rId2"/>
              </a:buBlip>
              <a:defRPr>
                <a:gradFill>
                  <a:gsLst>
                    <a:gs pos="0">
                      <a:srgbClr val="FFFFFF"/>
                    </a:gs>
                    <a:gs pos="86000">
                      <a:srgbClr val="FFFFFF"/>
                    </a:gs>
                  </a:gsLst>
                  <a:lin ang="5400000" scaled="0"/>
                </a:gradFill>
              </a:defRPr>
            </a:lvl4pPr>
            <a:lvl5pPr marL="1455932" indent="-25237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1273184"/>
      </p:ext>
    </p:extLst>
  </p:cSld>
  <p:clrMapOvr>
    <a:masterClrMapping/>
  </p:clrMapOvr>
  <p:transition>
    <p:fade/>
  </p:transition>
  <p:timing>
    <p:tnLst>
      <p:par>
        <p:cTn id="1" dur="indefinite" restart="never" nodeType="tmRoot"/>
      </p:par>
    </p:tnLst>
  </p:timing>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799"/>
            <a:ext cx="8363938" cy="1500411"/>
          </a:xfrm>
        </p:spPr>
        <p:txBody>
          <a:bodyPr/>
          <a:lstStyle>
            <a:lvl1pPr marL="345233" indent="-345233">
              <a:buClr>
                <a:srgbClr val="FFFFFF"/>
              </a:buClr>
              <a:buSzPct val="70000"/>
              <a:buFontTx/>
              <a:buBlip>
                <a:blip r:embed="rId2"/>
              </a:buBlip>
              <a:defRPr>
                <a:gradFill>
                  <a:gsLst>
                    <a:gs pos="0">
                      <a:srgbClr val="FFFFFF"/>
                    </a:gs>
                    <a:gs pos="86000">
                      <a:srgbClr val="FFFFFF"/>
                    </a:gs>
                  </a:gsLst>
                  <a:lin ang="5400000" scaled="0"/>
                </a:gradFill>
              </a:defRPr>
            </a:lvl1pPr>
            <a:lvl2pPr marL="641658" indent="-296425">
              <a:buClr>
                <a:srgbClr val="FFFFFF"/>
              </a:buClr>
              <a:buSzPct val="70000"/>
              <a:buFontTx/>
              <a:buBlip>
                <a:blip r:embed="rId2"/>
              </a:buBlip>
              <a:defRPr>
                <a:gradFill>
                  <a:gsLst>
                    <a:gs pos="0">
                      <a:srgbClr val="FFFFFF"/>
                    </a:gs>
                    <a:gs pos="86000">
                      <a:srgbClr val="FFFFFF"/>
                    </a:gs>
                  </a:gsLst>
                  <a:lin ang="5400000" scaled="0"/>
                </a:gradFill>
              </a:defRPr>
            </a:lvl2pPr>
            <a:lvl3pPr marL="944035" indent="-302376">
              <a:buClr>
                <a:srgbClr val="FFFFFF"/>
              </a:buClr>
              <a:buSzPct val="70000"/>
              <a:buFontTx/>
              <a:buBlip>
                <a:blip r:embed="rId2"/>
              </a:buBlip>
              <a:defRPr>
                <a:gradFill>
                  <a:gsLst>
                    <a:gs pos="0">
                      <a:srgbClr val="FFFFFF"/>
                    </a:gs>
                    <a:gs pos="86000">
                      <a:srgbClr val="FFFFFF"/>
                    </a:gs>
                  </a:gsLst>
                  <a:lin ang="5400000" scaled="0"/>
                </a:gradFill>
              </a:defRPr>
            </a:lvl3pPr>
            <a:lvl4pPr marL="1203554" indent="-259520">
              <a:buClr>
                <a:srgbClr val="FFFFFF"/>
              </a:buClr>
              <a:buSzPct val="70000"/>
              <a:buFontTx/>
              <a:buBlip>
                <a:blip r:embed="rId2"/>
              </a:buBlip>
              <a:defRPr>
                <a:gradFill>
                  <a:gsLst>
                    <a:gs pos="0">
                      <a:srgbClr val="FFFFFF"/>
                    </a:gs>
                    <a:gs pos="86000">
                      <a:srgbClr val="FFFFFF"/>
                    </a:gs>
                  </a:gsLst>
                  <a:lin ang="5400000" scaled="0"/>
                </a:gradFill>
              </a:defRPr>
            </a:lvl4pPr>
            <a:lvl5pPr marL="1455932" indent="-25237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8"/>
            <a:ext cx="9144001" cy="619125"/>
          </a:xfrm>
          <a:solidFill>
            <a:srgbClr val="FFFF99"/>
          </a:solidFill>
        </p:spPr>
        <p:txBody>
          <a:bodyPr wrap="square" lIns="152373" tIns="76185" rIns="152373" bIns="76185"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38501657"/>
      </p:ext>
    </p:extLst>
  </p:cSld>
  <p:clrMapOvr>
    <a:masterClrMapping/>
  </p:clrMapOvr>
  <p:transition>
    <p:fade/>
  </p:transition>
  <p:timing>
    <p:tnLst>
      <p:par>
        <p:cTn id="1" dur="indefinite" restart="never" nodeType="tmRoot"/>
      </p:par>
    </p:tnLst>
  </p:timing>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8" y="2234115"/>
            <a:ext cx="6281777" cy="1359196"/>
          </a:xfrm>
        </p:spPr>
        <p:txBody>
          <a:bodyPr anchor="ctr" anchorCtr="0">
            <a:noAutofit/>
          </a:bodyPr>
          <a:lstStyle>
            <a:lvl1pPr>
              <a:lnSpc>
                <a:spcPct val="90000"/>
              </a:lnSpc>
              <a:defRPr sz="502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0" y="4612346"/>
            <a:ext cx="4091816" cy="858697"/>
          </a:xfrm>
        </p:spPr>
        <p:txBody>
          <a:bodyPr/>
          <a:lstStyle>
            <a:lvl1pPr marL="0" indent="0">
              <a:buFont typeface="Arial" pitchFamily="34" charset="0"/>
              <a:buNone/>
              <a:defRPr sz="1800">
                <a:solidFill>
                  <a:schemeClr val="bg1">
                    <a:alpha val="98000"/>
                  </a:schemeClr>
                </a:solidFill>
                <a:latin typeface="+mj-lt"/>
              </a:defRPr>
            </a:lvl1pPr>
            <a:lvl2pPr marL="345218" indent="0">
              <a:buFont typeface="Arial" pitchFamily="34" charset="0"/>
              <a:buNone/>
              <a:defRPr/>
            </a:lvl2pPr>
            <a:lvl3pPr marL="641632" indent="0">
              <a:buFont typeface="Arial" pitchFamily="34" charset="0"/>
              <a:buNone/>
              <a:defRPr/>
            </a:lvl3pPr>
            <a:lvl4pPr marL="943996" indent="0">
              <a:buFont typeface="Arial" pitchFamily="34" charset="0"/>
              <a:buNone/>
              <a:defRPr/>
            </a:lvl4pPr>
            <a:lvl5pPr marL="120350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4"/>
            <a:ext cx="1873859" cy="290339"/>
          </a:xfrm>
          <a:prstGeom prst="rect">
            <a:avLst/>
          </a:prstGeom>
        </p:spPr>
      </p:pic>
    </p:spTree>
    <p:extLst>
      <p:ext uri="{BB962C8B-B14F-4D97-AF65-F5344CB8AC3E}">
        <p14:creationId xmlns:p14="http://schemas.microsoft.com/office/powerpoint/2010/main" val="3612342342"/>
      </p:ext>
    </p:extLst>
  </p:cSld>
  <p:clrMapOvr>
    <a:masterClrMapping/>
  </p:clrMapOvr>
  <p:transition>
    <p:fade/>
  </p:transition>
  <p:timing>
    <p:tnLst>
      <p:par>
        <p:cTn id="1" dur="indefinite" restart="never" nodeType="tmRoot"/>
      </p:par>
    </p:tn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996" indent="-30236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03" indent="-2595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871" indent="-25236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1318286957"/>
      </p:ext>
    </p:extLst>
  </p:cSld>
  <p:clrMapOvr>
    <a:masterClrMapping/>
  </p:clrMapOvr>
  <p:transition>
    <p:fade/>
  </p:transition>
  <p:timing>
    <p:tnLst>
      <p:par>
        <p:cTn id="1" dur="indefinite" restart="never" nodeType="tmRoot"/>
      </p:par>
    </p:tn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lgn="l" defTabSz="685648"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37" indent="-25712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29" indent="-257129">
              <a:spcBef>
                <a:spcPts val="0"/>
              </a:spcBef>
              <a:spcAft>
                <a:spcPts val="300"/>
              </a:spcAft>
              <a:buFont typeface="Arial" pitchFamily="34" charset="0"/>
              <a:buChar char="•"/>
              <a:defRPr/>
            </a:lvl5pPr>
            <a:lvl6pPr marL="774956" indent="-257129">
              <a:buFont typeface="Arial" pitchFamily="34" charset="0"/>
              <a:buChar char="•"/>
              <a:defRPr sz="1800">
                <a:gradFill>
                  <a:gsLst>
                    <a:gs pos="0">
                      <a:srgbClr val="595959"/>
                    </a:gs>
                    <a:gs pos="86000">
                      <a:srgbClr val="595959"/>
                    </a:gs>
                  </a:gsLst>
                  <a:lin ang="5400000" scaled="0"/>
                </a:gradFill>
              </a:defRPr>
            </a:lvl6pPr>
            <a:lvl7pPr marL="941614" indent="-169038">
              <a:defRPr>
                <a:gradFill>
                  <a:gsLst>
                    <a:gs pos="0">
                      <a:srgbClr val="595959"/>
                    </a:gs>
                    <a:gs pos="86000">
                      <a:srgbClr val="595959"/>
                    </a:gs>
                  </a:gsLst>
                  <a:lin ang="5400000" scaled="0"/>
                </a:gradFill>
              </a:defRPr>
            </a:lvl7pPr>
            <a:lvl8pPr marL="1115414" indent="-173799">
              <a:defRPr>
                <a:gradFill>
                  <a:gsLst>
                    <a:gs pos="0">
                      <a:srgbClr val="595959"/>
                    </a:gs>
                    <a:gs pos="86000">
                      <a:srgbClr val="595959"/>
                    </a:gs>
                  </a:gsLst>
                  <a:lin ang="5400000" scaled="0"/>
                </a:gradFill>
              </a:defRPr>
            </a:lvl8pPr>
          </a:lstStyle>
          <a:p>
            <a:pPr marL="259510" lvl="0" indent="-259510" algn="l" defTabSz="685648" rtl="0" eaLnBrk="1" latinLnBrk="0" hangingPunct="1">
              <a:lnSpc>
                <a:spcPct val="90000"/>
              </a:lnSpc>
              <a:spcBef>
                <a:spcPct val="20000"/>
              </a:spcBef>
              <a:buSzPct val="90000"/>
              <a:buFont typeface="Arial" pitchFamily="34" charset="0"/>
              <a:buChar char="•"/>
            </a:pPr>
            <a:r>
              <a:rPr lang="en-US" smtClean="0"/>
              <a:t>Click to edit Master text styles</a:t>
            </a:r>
          </a:p>
          <a:p>
            <a:pPr marL="259510" lvl="1" indent="-259510" algn="l" defTabSz="685648" rtl="0" eaLnBrk="1" latinLnBrk="0" hangingPunct="1">
              <a:lnSpc>
                <a:spcPct val="90000"/>
              </a:lnSpc>
              <a:spcBef>
                <a:spcPct val="20000"/>
              </a:spcBef>
              <a:buSzPct val="90000"/>
              <a:buFont typeface="Arial" pitchFamily="34" charset="0"/>
              <a:buChar char="•"/>
            </a:pPr>
            <a:r>
              <a:rPr lang="en-US" smtClean="0"/>
              <a:t>Second level</a:t>
            </a:r>
          </a:p>
          <a:p>
            <a:pPr marL="259510" lvl="2" indent="-259510" algn="l" defTabSz="685648" rtl="0" eaLnBrk="1" latinLnBrk="0" hangingPunct="1">
              <a:lnSpc>
                <a:spcPct val="90000"/>
              </a:lnSpc>
              <a:spcBef>
                <a:spcPct val="20000"/>
              </a:spcBef>
              <a:buSzPct val="90000"/>
              <a:buFont typeface="Arial" pitchFamily="34" charset="0"/>
              <a:buChar char="•"/>
            </a:pPr>
            <a:r>
              <a:rPr lang="en-US" smtClean="0"/>
              <a:t>Third level</a:t>
            </a:r>
          </a:p>
          <a:p>
            <a:pPr marL="259510" lvl="3" indent="-259510" algn="l" defTabSz="685648" rtl="0" eaLnBrk="1" latinLnBrk="0" hangingPunct="1">
              <a:lnSpc>
                <a:spcPct val="90000"/>
              </a:lnSpc>
              <a:spcBef>
                <a:spcPct val="20000"/>
              </a:spcBef>
              <a:buSzPct val="90000"/>
              <a:buFont typeface="Arial" pitchFamily="34" charset="0"/>
              <a:buChar char="•"/>
            </a:pPr>
            <a:r>
              <a:rPr lang="en-US" smtClean="0"/>
              <a:t>Fourth level</a:t>
            </a:r>
          </a:p>
          <a:p>
            <a:pPr marL="259510" lvl="4" indent="-259510" algn="l" defTabSz="685648"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3092381612"/>
      </p:ext>
    </p:extLst>
  </p:cSld>
  <p:clrMapOvr>
    <a:masterClrMapping/>
  </p:clrMapOvr>
  <p:transition>
    <p:fade/>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832809"/>
          </a:xfrm>
        </p:spPr>
        <p:txBody>
          <a:bodyPr/>
          <a:lstStyle>
            <a:lvl1pPr marL="255938" indent="-255938">
              <a:lnSpc>
                <a:spcPct val="90000"/>
              </a:lnSpc>
              <a:buSzPct val="80000"/>
              <a:buFont typeface="Arial" pitchFamily="34" charset="0"/>
              <a:buChar char="•"/>
              <a:defRPr sz="2400"/>
            </a:lvl1pPr>
            <a:lvl2pPr marL="470212" indent="-214274">
              <a:lnSpc>
                <a:spcPct val="90000"/>
              </a:lnSpc>
              <a:buSzPct val="80000"/>
              <a:buFont typeface="Arial" pitchFamily="34" charset="0"/>
              <a:buChar char="•"/>
              <a:defRPr sz="2100"/>
            </a:lvl2pPr>
            <a:lvl3pPr marL="685676" indent="-215465">
              <a:lnSpc>
                <a:spcPct val="90000"/>
              </a:lnSpc>
              <a:buSzPct val="80000"/>
              <a:buFont typeface="Arial" pitchFamily="34" charset="0"/>
              <a:buChar char="•"/>
              <a:defRPr sz="1800"/>
            </a:lvl3pPr>
            <a:lvl4pPr marL="1284452" indent="-169038">
              <a:lnSpc>
                <a:spcPct val="90000"/>
              </a:lnSpc>
              <a:buSzPct val="80000"/>
              <a:buFont typeface="Arial" pitchFamily="34" charset="0"/>
              <a:buChar char="•"/>
              <a:defRPr sz="1500"/>
            </a:lvl4pPr>
            <a:lvl5pPr marL="1458251" indent="-173799">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2"/>
            <a:ext cx="4115872" cy="1832809"/>
          </a:xfrm>
        </p:spPr>
        <p:txBody>
          <a:bodyPr/>
          <a:lstStyle>
            <a:lvl1pPr marL="342837" indent="-34283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777" indent="-342837">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40" indent="-25712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543" indent="-25712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580" indent="-25712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25"/>
            </a:lvl6pPr>
            <a:lvl7pPr>
              <a:defRPr sz="1425"/>
            </a:lvl7pPr>
            <a:lvl8pPr>
              <a:defRPr sz="1425"/>
            </a:lvl8pPr>
            <a:lvl9pPr>
              <a:defRPr sz="1425"/>
            </a:lvl9pPr>
          </a:lstStyle>
          <a:p>
            <a:pPr marL="255938" lvl="0" indent="-255938" algn="l" defTabSz="685648" rtl="0" eaLnBrk="1" latinLnBrk="0" hangingPunct="1">
              <a:lnSpc>
                <a:spcPct val="90000"/>
              </a:lnSpc>
              <a:spcBef>
                <a:spcPct val="20000"/>
              </a:spcBef>
              <a:buSzPct val="80000"/>
              <a:buFont typeface="Arial" pitchFamily="34" charset="0"/>
              <a:buChar char="•"/>
            </a:pPr>
            <a:r>
              <a:rPr lang="en-US" smtClean="0"/>
              <a:t>Click to edit Master text styles</a:t>
            </a:r>
          </a:p>
          <a:p>
            <a:pPr marL="255938" lvl="1" indent="-255938" algn="l" defTabSz="685648" rtl="0" eaLnBrk="1" latinLnBrk="0" hangingPunct="1">
              <a:lnSpc>
                <a:spcPct val="90000"/>
              </a:lnSpc>
              <a:spcBef>
                <a:spcPct val="20000"/>
              </a:spcBef>
              <a:buSzPct val="80000"/>
              <a:buFont typeface="Arial" pitchFamily="34" charset="0"/>
              <a:buChar char="•"/>
            </a:pPr>
            <a:r>
              <a:rPr lang="en-US" smtClean="0"/>
              <a:t>Second level</a:t>
            </a:r>
          </a:p>
          <a:p>
            <a:pPr marL="255938" lvl="2" indent="-255938" algn="l" defTabSz="685648" rtl="0" eaLnBrk="1" latinLnBrk="0" hangingPunct="1">
              <a:lnSpc>
                <a:spcPct val="90000"/>
              </a:lnSpc>
              <a:spcBef>
                <a:spcPct val="20000"/>
              </a:spcBef>
              <a:buSzPct val="80000"/>
              <a:buFont typeface="Arial" pitchFamily="34" charset="0"/>
              <a:buChar char="•"/>
            </a:pPr>
            <a:r>
              <a:rPr lang="en-US" smtClean="0"/>
              <a:t>Third level</a:t>
            </a:r>
          </a:p>
          <a:p>
            <a:pPr marL="255938" lvl="3" indent="-255938" algn="l" defTabSz="685648" rtl="0" eaLnBrk="1" latinLnBrk="0" hangingPunct="1">
              <a:lnSpc>
                <a:spcPct val="90000"/>
              </a:lnSpc>
              <a:spcBef>
                <a:spcPct val="20000"/>
              </a:spcBef>
              <a:buSzPct val="80000"/>
              <a:buFont typeface="Arial" pitchFamily="34" charset="0"/>
              <a:buChar char="•"/>
            </a:pPr>
            <a:r>
              <a:rPr lang="en-US" smtClean="0"/>
              <a:t>Fourth level</a:t>
            </a:r>
          </a:p>
          <a:p>
            <a:pPr marL="255938" lvl="4" indent="-255938" algn="l" defTabSz="685648"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4034399376"/>
      </p:ext>
    </p:extLst>
  </p:cSld>
  <p:clrMapOvr>
    <a:masterClrMapping/>
  </p:clrMapOvr>
  <p:transition>
    <p:fade/>
  </p:transition>
  <p:timing>
    <p:tnLst>
      <p:par>
        <p:cTn id="1" dur="indefinite" restart="never" nodeType="tmRoot"/>
      </p:par>
    </p:tnLst>
  </p:timing>
</p:sldLayout>
</file>

<file path=ppt/slideLayouts/slideLayout6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25" indent="0">
              <a:buNone/>
              <a:defRPr sz="1500" b="1"/>
            </a:lvl2pPr>
            <a:lvl3pPr marL="685648" indent="0">
              <a:buNone/>
              <a:defRPr sz="1425" b="1"/>
            </a:lvl3pPr>
            <a:lvl4pPr marL="1028473" indent="0">
              <a:buNone/>
              <a:defRPr sz="1200" b="1"/>
            </a:lvl4pPr>
            <a:lvl5pPr marL="1371296" indent="0">
              <a:buNone/>
              <a:defRPr sz="1200" b="1"/>
            </a:lvl5pPr>
            <a:lvl6pPr marL="1714120" indent="0">
              <a:buNone/>
              <a:defRPr sz="1200" b="1"/>
            </a:lvl6pPr>
            <a:lvl7pPr marL="2056945" indent="0">
              <a:buNone/>
              <a:defRPr sz="1200" b="1"/>
            </a:lvl7pPr>
            <a:lvl8pPr marL="2399768" indent="0">
              <a:buNone/>
              <a:defRPr sz="1200" b="1"/>
            </a:lvl8pPr>
            <a:lvl9pPr marL="2742593"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63" indent="-302363">
              <a:buSzPct val="80000"/>
              <a:buFont typeface="Arial" pitchFamily="34" charset="0"/>
              <a:buChar char="•"/>
              <a:defRPr sz="2100"/>
            </a:lvl1pPr>
            <a:lvl2pPr marL="558302" indent="-241653">
              <a:buSzPct val="80000"/>
              <a:buFont typeface="Arial" pitchFamily="34" charset="0"/>
              <a:buChar char="•"/>
              <a:defRPr sz="2100"/>
            </a:lvl2pPr>
            <a:lvl3pPr marL="770195" indent="-211893" defTabSz="772576">
              <a:buSzPct val="80000"/>
              <a:buFont typeface="Arial" pitchFamily="34" charset="0"/>
              <a:buChar char="•"/>
              <a:defRPr sz="1800"/>
            </a:lvl3pPr>
            <a:lvl4pPr marL="988040" indent="-215465">
              <a:buSzPct val="80000"/>
              <a:buFont typeface="Arial" pitchFamily="34" charset="0"/>
              <a:buChar char="•"/>
              <a:defRPr sz="1500"/>
            </a:lvl4pPr>
            <a:lvl5pPr marL="1155887" indent="-167848">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25" indent="0">
              <a:buNone/>
              <a:defRPr sz="1500" b="1"/>
            </a:lvl2pPr>
            <a:lvl3pPr marL="685648" indent="0">
              <a:buNone/>
              <a:defRPr sz="1425" b="1"/>
            </a:lvl3pPr>
            <a:lvl4pPr marL="1028473" indent="0">
              <a:buNone/>
              <a:defRPr sz="1200" b="1"/>
            </a:lvl4pPr>
            <a:lvl5pPr marL="1371296" indent="0">
              <a:buNone/>
              <a:defRPr sz="1200" b="1"/>
            </a:lvl5pPr>
            <a:lvl6pPr marL="1714120" indent="0">
              <a:buNone/>
              <a:defRPr sz="1200" b="1"/>
            </a:lvl6pPr>
            <a:lvl7pPr marL="2056945" indent="0">
              <a:buNone/>
              <a:defRPr sz="1200" b="1"/>
            </a:lvl7pPr>
            <a:lvl8pPr marL="2399768" indent="0">
              <a:buNone/>
              <a:defRPr sz="1200" b="1"/>
            </a:lvl8pPr>
            <a:lvl9pPr marL="2742593"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00" indent="-2222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37" indent="-342837">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777" indent="-25712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04" indent="-25712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31" indent="-25712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04" indent="-257129">
              <a:defRPr sz="1200"/>
            </a:lvl6pPr>
            <a:lvl7pPr marL="1202314" indent="-214274">
              <a:defRPr sz="1200"/>
            </a:lvl7pPr>
            <a:lvl8pPr>
              <a:defRPr sz="1200"/>
            </a:lvl8pPr>
            <a:lvl9pPr>
              <a:defRPr sz="1200"/>
            </a:lvl9pPr>
          </a:lstStyle>
          <a:p>
            <a:pPr marL="302363" lvl="0" indent="-302363" algn="l" defTabSz="685648" rtl="0" eaLnBrk="1" latinLnBrk="0" hangingPunct="1">
              <a:lnSpc>
                <a:spcPct val="90000"/>
              </a:lnSpc>
              <a:spcBef>
                <a:spcPct val="20000"/>
              </a:spcBef>
              <a:buSzPct val="80000"/>
            </a:pPr>
            <a:r>
              <a:rPr lang="en-US" smtClean="0"/>
              <a:t>Click to edit Master text styles</a:t>
            </a:r>
          </a:p>
          <a:p>
            <a:pPr marL="302363" lvl="1" indent="-302363" algn="l" defTabSz="685648" rtl="0" eaLnBrk="1" latinLnBrk="0" hangingPunct="1">
              <a:lnSpc>
                <a:spcPct val="90000"/>
              </a:lnSpc>
              <a:spcBef>
                <a:spcPct val="20000"/>
              </a:spcBef>
              <a:buSzPct val="80000"/>
            </a:pPr>
            <a:r>
              <a:rPr lang="en-US" smtClean="0"/>
              <a:t>Second level</a:t>
            </a:r>
          </a:p>
          <a:p>
            <a:pPr marL="302363" lvl="2" indent="-302363" algn="l" defTabSz="685648" rtl="0" eaLnBrk="1" latinLnBrk="0" hangingPunct="1">
              <a:lnSpc>
                <a:spcPct val="90000"/>
              </a:lnSpc>
              <a:spcBef>
                <a:spcPct val="20000"/>
              </a:spcBef>
              <a:buSzPct val="80000"/>
            </a:pPr>
            <a:r>
              <a:rPr lang="en-US" smtClean="0"/>
              <a:t>Third level</a:t>
            </a:r>
          </a:p>
          <a:p>
            <a:pPr marL="302363" lvl="3" indent="-302363" algn="l" defTabSz="685648" rtl="0" eaLnBrk="1" latinLnBrk="0" hangingPunct="1">
              <a:lnSpc>
                <a:spcPct val="90000"/>
              </a:lnSpc>
              <a:spcBef>
                <a:spcPct val="20000"/>
              </a:spcBef>
              <a:buSzPct val="80000"/>
            </a:pPr>
            <a:r>
              <a:rPr lang="en-US" smtClean="0"/>
              <a:t>Fourth level</a:t>
            </a:r>
          </a:p>
          <a:p>
            <a:pPr marL="302363" lvl="4" indent="-302363" algn="l" defTabSz="685648"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318187831"/>
      </p:ext>
    </p:extLst>
  </p:cSld>
  <p:clrMapOvr>
    <a:masterClrMapping/>
  </p:clrMapOvr>
  <p:transition>
    <p:fade/>
  </p:transition>
  <p:timing>
    <p:tnLst>
      <p:par>
        <p:cTn id="1" dur="indefinite" restart="never" nodeType="tmRoot"/>
      </p:par>
    </p:tnLst>
  </p:timing>
</p:sldLayout>
</file>

<file path=ppt/slideLayouts/slideLayout6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73272418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19976" y="5541266"/>
            <a:ext cx="3155502"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tx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19976" y="4160520"/>
            <a:ext cx="6653993"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4950" b="0" i="0" u="none" strike="noStrike" kern="1200" cap="none" spc="-22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685772"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19976" y="1444752"/>
            <a:ext cx="6653993" cy="1527048"/>
          </a:xfrm>
        </p:spPr>
        <p:txBody>
          <a:bodyPr wrap="square" anchor="ctr">
            <a:noAutofit/>
          </a:bodyPr>
          <a:lstStyle>
            <a:lvl1pPr marL="0" indent="0"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2384369970"/>
      </p:ext>
    </p:extLst>
  </p:cSld>
  <p:clrMapOvr>
    <a:masterClrMapping/>
  </p:clrMapOvr>
  <p:transition>
    <p:fade/>
  </p:transition>
  <p:timing>
    <p:tnLst>
      <p:par>
        <p:cTn id="1" dur="indefinite" restart="never" nodeType="tmRoot"/>
      </p:par>
    </p:tnLst>
  </p:timing>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0" tIns="34271" rIns="68540" bIns="34271" numCol="1" spcCol="0" rtlCol="0" anchor="ctr" anchorCtr="0" compatLnSpc="1">
            <a:prstTxWarp prst="textNoShape">
              <a:avLst/>
            </a:prstTxWarp>
          </a:bodyPr>
          <a:lstStyle/>
          <a:p>
            <a:pPr algn="ctr" defTabSz="6852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48"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3" y="3548229"/>
            <a:ext cx="5210341" cy="980748"/>
          </a:xfrm>
        </p:spPr>
        <p:txBody>
          <a:bodyPr lIns="182847" tIns="182847" anchor="ctr" anchorCtr="0"/>
          <a:lstStyle>
            <a:lvl1pPr marL="430928" indent="-428547">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10" indent="-257129">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648" rtl="0" eaLnBrk="1" latinLnBrk="0" hangingPunct="1">
              <a:lnSpc>
                <a:spcPct val="90000"/>
              </a:lnSpc>
              <a:spcBef>
                <a:spcPts val="0"/>
              </a:spcBef>
              <a:spcAft>
                <a:spcPts val="675"/>
              </a:spcAft>
              <a:buSzPct val="80000"/>
            </a:pPr>
            <a:r>
              <a:rPr lang="en-US" dirty="0" smtClean="0"/>
              <a:t>Click to edit Master text styles</a:t>
            </a:r>
          </a:p>
          <a:p>
            <a:pPr marL="2381" lvl="1" indent="0" algn="l" defTabSz="685648" rtl="0" eaLnBrk="1" latinLnBrk="0" hangingPunct="1">
              <a:lnSpc>
                <a:spcPct val="90000"/>
              </a:lnSpc>
              <a:spcBef>
                <a:spcPts val="0"/>
              </a:spcBef>
              <a:spcAft>
                <a:spcPts val="675"/>
              </a:spcAft>
              <a:buSzPct val="80000"/>
            </a:pPr>
            <a:r>
              <a:rPr lang="en-US" dirty="0" smtClean="0"/>
              <a:t>Second level</a:t>
            </a:r>
          </a:p>
        </p:txBody>
      </p:sp>
      <p:sp>
        <p:nvSpPr>
          <p:cNvPr id="18" name="Freeform 105"/>
          <p:cNvSpPr>
            <a:spLocks/>
          </p:cNvSpPr>
          <p:nvPr userDrawn="1"/>
        </p:nvSpPr>
        <p:spPr bwMode="black">
          <a:xfrm>
            <a:off x="900364" y="2133601"/>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18" tIns="30859" rIns="61718" bIns="30859" numCol="1" anchor="t" anchorCtr="0" compatLnSpc="1">
            <a:prstTxWarp prst="textNoShape">
              <a:avLst/>
            </a:prstTxWarp>
          </a:bodyPr>
          <a:lstStyle/>
          <a:p>
            <a:pPr defTabSz="914075"/>
            <a:endParaRPr lang="en-US" sz="1200">
              <a:solidFill>
                <a:srgbClr val="292929"/>
              </a:solidFill>
            </a:endParaRPr>
          </a:p>
        </p:txBody>
      </p:sp>
    </p:spTree>
    <p:extLst>
      <p:ext uri="{BB962C8B-B14F-4D97-AF65-F5344CB8AC3E}">
        <p14:creationId xmlns:p14="http://schemas.microsoft.com/office/powerpoint/2010/main" val="1266262357"/>
      </p:ext>
    </p:extLst>
  </p:cSld>
  <p:clrMapOvr>
    <a:masterClrMapping/>
  </p:clrMapOvr>
  <p:transition>
    <p:fade/>
  </p:transition>
  <p:timing>
    <p:tnLst>
      <p:par>
        <p:cTn id="1" dur="indefinite" restart="never" nodeType="tmRoot"/>
      </p:par>
    </p:tnLst>
  </p:timing>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51"/>
            <a:ext cx="262503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grpSp>
    </p:spTree>
    <p:extLst>
      <p:ext uri="{BB962C8B-B14F-4D97-AF65-F5344CB8AC3E}">
        <p14:creationId xmlns:p14="http://schemas.microsoft.com/office/powerpoint/2010/main" val="1181672379"/>
      </p:ext>
    </p:extLst>
  </p:cSld>
  <p:clrMapOvr>
    <a:masterClrMapping/>
  </p:clrMapOvr>
  <p:transition>
    <p:fade/>
  </p:transition>
  <p:timing>
    <p:tnLst>
      <p:par>
        <p:cTn id="1" dur="indefinite" restart="never" nodeType="tmRoot"/>
      </p:par>
    </p:tn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7" y="2008096"/>
            <a:ext cx="1702251"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7" tIns="34285" rIns="68567" bIns="34285" numCol="1" anchor="t" anchorCtr="0" compatLnSpc="1">
            <a:prstTxWarp prst="textNoShape">
              <a:avLst/>
            </a:prstTxWarp>
          </a:bodyPr>
          <a:lstStyle/>
          <a:p>
            <a:pPr defTabSz="685648"/>
            <a:endParaRPr lang="en-US" sz="1425">
              <a:solidFill>
                <a:srgbClr val="292929"/>
              </a:solidFill>
            </a:endParaRPr>
          </a:p>
        </p:txBody>
      </p:sp>
    </p:spTree>
    <p:extLst>
      <p:ext uri="{BB962C8B-B14F-4D97-AF65-F5344CB8AC3E}">
        <p14:creationId xmlns:p14="http://schemas.microsoft.com/office/powerpoint/2010/main" val="1393081508"/>
      </p:ext>
    </p:extLst>
  </p:cSld>
  <p:clrMapOvr>
    <a:masterClrMapping/>
  </p:clrMapOvr>
  <p:transition>
    <p:fade/>
  </p:transition>
  <p:timing>
    <p:tnLst>
      <p:par>
        <p:cTn id="1" dur="indefinite" restart="never" nodeType="tmRoot"/>
      </p:par>
    </p:tnLst>
  </p:timing>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6"/>
            <a:ext cx="2383307"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grpSp>
    </p:spTree>
    <p:extLst>
      <p:ext uri="{BB962C8B-B14F-4D97-AF65-F5344CB8AC3E}">
        <p14:creationId xmlns:p14="http://schemas.microsoft.com/office/powerpoint/2010/main" val="3269562432"/>
      </p:ext>
    </p:extLst>
  </p:cSld>
  <p:clrMapOvr>
    <a:masterClrMapping/>
  </p:clrMapOvr>
  <p:transition>
    <p:fade/>
  </p:transition>
  <p:timing>
    <p:tnLst>
      <p:par>
        <p:cTn id="1" dur="indefinite" restart="never" nodeType="tmRoot"/>
      </p:par>
    </p:tnLst>
  </p:timing>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6" y="1932607"/>
            <a:ext cx="2260588"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18" tIns="30859" rIns="61718" bIns="30859" numCol="1" anchor="t" anchorCtr="0" compatLnSpc="1">
            <a:prstTxWarp prst="textNoShape">
              <a:avLst/>
            </a:prstTxWarp>
          </a:bodyPr>
          <a:lstStyle/>
          <a:p>
            <a:pPr defTabSz="685648"/>
            <a:endParaRPr lang="en-US" sz="1200">
              <a:solidFill>
                <a:srgbClr val="292929"/>
              </a:solidFill>
            </a:endParaRPr>
          </a:p>
        </p:txBody>
      </p:sp>
    </p:spTree>
    <p:extLst>
      <p:ext uri="{BB962C8B-B14F-4D97-AF65-F5344CB8AC3E}">
        <p14:creationId xmlns:p14="http://schemas.microsoft.com/office/powerpoint/2010/main" val="4180337962"/>
      </p:ext>
    </p:extLst>
  </p:cSld>
  <p:clrMapOvr>
    <a:masterClrMapping/>
  </p:clrMapOvr>
  <p:transition>
    <p:fade/>
  </p:transition>
  <p:timing>
    <p:tnLst>
      <p:par>
        <p:cTn id="1" dur="indefinite" restart="never" nodeType="tmRoot"/>
      </p:par>
    </p:tnLst>
  </p:timing>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6" y="1905001"/>
            <a:ext cx="958448"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grpSp>
    </p:spTree>
    <p:extLst>
      <p:ext uri="{BB962C8B-B14F-4D97-AF65-F5344CB8AC3E}">
        <p14:creationId xmlns:p14="http://schemas.microsoft.com/office/powerpoint/2010/main" val="2688160158"/>
      </p:ext>
    </p:extLst>
  </p:cSld>
  <p:clrMapOvr>
    <a:masterClrMapping/>
  </p:clrMapOvr>
  <p:transition>
    <p:fade/>
  </p:transition>
  <p:timing>
    <p:tnLst>
      <p:par>
        <p:cTn id="1" dur="indefinite" restart="never" nodeType="tmRoot"/>
      </p:par>
    </p:tnLst>
  </p:timing>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1905003"/>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53"/>
            <a:ext cx="1880410" cy="291353"/>
          </a:xfrm>
          <a:prstGeom prst="rect">
            <a:avLst/>
          </a:prstGeom>
        </p:spPr>
      </p:pic>
    </p:spTree>
    <p:extLst>
      <p:ext uri="{BB962C8B-B14F-4D97-AF65-F5344CB8AC3E}">
        <p14:creationId xmlns:p14="http://schemas.microsoft.com/office/powerpoint/2010/main" val="4053004485"/>
      </p:ext>
    </p:extLst>
  </p:cSld>
  <p:clrMapOvr>
    <a:masterClrMapping/>
  </p:clrMapOvr>
  <p:transition>
    <p:fade/>
  </p:transition>
  <p:timing>
    <p:tnLst>
      <p:par>
        <p:cTn id="1" dur="indefinite" restart="never" nodeType="tmRoot"/>
      </p:par>
    </p:tnLst>
  </p:timing>
</p:sldLayout>
</file>

<file path=ppt/slideLayouts/slideLayout67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7" y="3140275"/>
            <a:ext cx="2660550" cy="577452"/>
          </a:xfrm>
          <a:prstGeom prst="rect">
            <a:avLst/>
          </a:prstGeom>
          <a:noFill/>
          <a:ln>
            <a:noFill/>
          </a:ln>
        </p:spPr>
      </p:pic>
      <p:sp>
        <p:nvSpPr>
          <p:cNvPr id="3" name="Text Box 3"/>
          <p:cNvSpPr txBox="1">
            <a:spLocks noChangeArrowheads="1"/>
          </p:cNvSpPr>
          <p:nvPr userDrawn="1"/>
        </p:nvSpPr>
        <p:spPr bwMode="blackWhite">
          <a:xfrm>
            <a:off x="381002" y="6083576"/>
            <a:ext cx="8382000" cy="311602"/>
          </a:xfrm>
          <a:prstGeom prst="rect">
            <a:avLst/>
          </a:prstGeom>
          <a:noFill/>
          <a:ln w="12700">
            <a:noFill/>
            <a:miter lim="800000"/>
            <a:headEnd type="none" w="sm" len="sm"/>
            <a:tailEnd type="none" w="sm" len="sm"/>
          </a:ln>
          <a:effectLst/>
        </p:spPr>
        <p:txBody>
          <a:bodyPr vert="horz" wrap="square" lIns="68556" tIns="34279" rIns="68556" bIns="34279" numCol="1" anchor="t" anchorCtr="0" compatLnSpc="1">
            <a:prstTxWarp prst="textNoShape">
              <a:avLst/>
            </a:prstTxWarp>
            <a:spAutoFit/>
          </a:bodyPr>
          <a:lstStyle/>
          <a:p>
            <a:pPr algn="ctr" defTabSz="685451"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451"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997646667"/>
      </p:ext>
    </p:extLst>
  </p:cSld>
  <p:clrMapOvr>
    <a:masterClrMapping/>
  </p:clrMapOvr>
  <p:transition>
    <p:fade/>
  </p:transition>
  <p:timing>
    <p:tnLst>
      <p:par>
        <p:cTn id="1" dur="indefinite" restart="never" nodeType="tmRoot"/>
      </p:par>
    </p:tnLst>
  </p:timing>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4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4"/>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48"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6"/>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4"/>
            <a:ext cx="1873859" cy="290339"/>
          </a:xfrm>
          <a:prstGeom prst="rect">
            <a:avLst/>
          </a:prstGeom>
        </p:spPr>
      </p:pic>
    </p:spTree>
    <p:extLst>
      <p:ext uri="{BB962C8B-B14F-4D97-AF65-F5344CB8AC3E}">
        <p14:creationId xmlns:p14="http://schemas.microsoft.com/office/powerpoint/2010/main" val="90813571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799"/>
            <a:ext cx="8363938" cy="1500411"/>
          </a:xfrm>
        </p:spPr>
        <p:txBody>
          <a:bodyPr/>
          <a:lstStyle>
            <a:lvl1pPr marL="345218" indent="-345218">
              <a:buClr>
                <a:srgbClr val="FFFFFF"/>
              </a:buClr>
              <a:buSzPct val="70000"/>
              <a:buFontTx/>
              <a:buBlip>
                <a:blip r:embed="rId2"/>
              </a:buBlip>
              <a:defRPr>
                <a:gradFill>
                  <a:gsLst>
                    <a:gs pos="0">
                      <a:srgbClr val="FFFFFF"/>
                    </a:gs>
                    <a:gs pos="86000">
                      <a:srgbClr val="FFFFFF"/>
                    </a:gs>
                  </a:gsLst>
                  <a:lin ang="5400000" scaled="0"/>
                </a:gradFill>
              </a:defRPr>
            </a:lvl1pPr>
            <a:lvl2pPr marL="641632" indent="-296414">
              <a:buClr>
                <a:srgbClr val="FFFFFF"/>
              </a:buClr>
              <a:buSzPct val="70000"/>
              <a:buFontTx/>
              <a:buBlip>
                <a:blip r:embed="rId2"/>
              </a:buBlip>
              <a:defRPr>
                <a:gradFill>
                  <a:gsLst>
                    <a:gs pos="0">
                      <a:srgbClr val="FFFFFF"/>
                    </a:gs>
                    <a:gs pos="86000">
                      <a:srgbClr val="FFFFFF"/>
                    </a:gs>
                  </a:gsLst>
                  <a:lin ang="5400000" scaled="0"/>
                </a:gradFill>
              </a:defRPr>
            </a:lvl2pPr>
            <a:lvl3pPr marL="943996" indent="-302363">
              <a:buClr>
                <a:srgbClr val="FFFFFF"/>
              </a:buClr>
              <a:buSzPct val="70000"/>
              <a:buFontTx/>
              <a:buBlip>
                <a:blip r:embed="rId2"/>
              </a:buBlip>
              <a:defRPr>
                <a:gradFill>
                  <a:gsLst>
                    <a:gs pos="0">
                      <a:srgbClr val="FFFFFF"/>
                    </a:gs>
                    <a:gs pos="86000">
                      <a:srgbClr val="FFFFFF"/>
                    </a:gs>
                  </a:gsLst>
                  <a:lin ang="5400000" scaled="0"/>
                </a:gradFill>
              </a:defRPr>
            </a:lvl3pPr>
            <a:lvl4pPr marL="1203503" indent="-259510">
              <a:buClr>
                <a:srgbClr val="FFFFFF"/>
              </a:buClr>
              <a:buSzPct val="70000"/>
              <a:buFontTx/>
              <a:buBlip>
                <a:blip r:embed="rId2"/>
              </a:buBlip>
              <a:defRPr>
                <a:gradFill>
                  <a:gsLst>
                    <a:gs pos="0">
                      <a:srgbClr val="FFFFFF"/>
                    </a:gs>
                    <a:gs pos="86000">
                      <a:srgbClr val="FFFFFF"/>
                    </a:gs>
                  </a:gsLst>
                  <a:lin ang="5400000" scaled="0"/>
                </a:gradFill>
              </a:defRPr>
            </a:lvl4pPr>
            <a:lvl5pPr marL="1455871" indent="-2523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660686"/>
      </p:ext>
    </p:extLst>
  </p:cSld>
  <p:clrMapOvr>
    <a:masterClrMapping/>
  </p:clrMapOvr>
  <p:transition>
    <p:fade/>
  </p:transition>
  <p:timing>
    <p:tnLst>
      <p:par>
        <p:cTn id="1" dur="indefinite" restart="never" nodeType="tmRoot"/>
      </p:par>
    </p:tn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799"/>
            <a:ext cx="8363938" cy="1500411"/>
          </a:xfrm>
        </p:spPr>
        <p:txBody>
          <a:bodyPr/>
          <a:lstStyle>
            <a:lvl1pPr marL="345218" indent="-345218">
              <a:buClr>
                <a:srgbClr val="FFFFFF"/>
              </a:buClr>
              <a:buSzPct val="70000"/>
              <a:buFontTx/>
              <a:buBlip>
                <a:blip r:embed="rId2"/>
              </a:buBlip>
              <a:defRPr>
                <a:gradFill>
                  <a:gsLst>
                    <a:gs pos="0">
                      <a:srgbClr val="FFFFFF"/>
                    </a:gs>
                    <a:gs pos="86000">
                      <a:srgbClr val="FFFFFF"/>
                    </a:gs>
                  </a:gsLst>
                  <a:lin ang="5400000" scaled="0"/>
                </a:gradFill>
              </a:defRPr>
            </a:lvl1pPr>
            <a:lvl2pPr marL="641632" indent="-296414">
              <a:buClr>
                <a:srgbClr val="FFFFFF"/>
              </a:buClr>
              <a:buSzPct val="70000"/>
              <a:buFontTx/>
              <a:buBlip>
                <a:blip r:embed="rId2"/>
              </a:buBlip>
              <a:defRPr>
                <a:gradFill>
                  <a:gsLst>
                    <a:gs pos="0">
                      <a:srgbClr val="FFFFFF"/>
                    </a:gs>
                    <a:gs pos="86000">
                      <a:srgbClr val="FFFFFF"/>
                    </a:gs>
                  </a:gsLst>
                  <a:lin ang="5400000" scaled="0"/>
                </a:gradFill>
              </a:defRPr>
            </a:lvl2pPr>
            <a:lvl3pPr marL="943996" indent="-302363">
              <a:buClr>
                <a:srgbClr val="FFFFFF"/>
              </a:buClr>
              <a:buSzPct val="70000"/>
              <a:buFontTx/>
              <a:buBlip>
                <a:blip r:embed="rId2"/>
              </a:buBlip>
              <a:defRPr>
                <a:gradFill>
                  <a:gsLst>
                    <a:gs pos="0">
                      <a:srgbClr val="FFFFFF"/>
                    </a:gs>
                    <a:gs pos="86000">
                      <a:srgbClr val="FFFFFF"/>
                    </a:gs>
                  </a:gsLst>
                  <a:lin ang="5400000" scaled="0"/>
                </a:gradFill>
              </a:defRPr>
            </a:lvl3pPr>
            <a:lvl4pPr marL="1203503" indent="-259510">
              <a:buClr>
                <a:srgbClr val="FFFFFF"/>
              </a:buClr>
              <a:buSzPct val="70000"/>
              <a:buFontTx/>
              <a:buBlip>
                <a:blip r:embed="rId2"/>
              </a:buBlip>
              <a:defRPr>
                <a:gradFill>
                  <a:gsLst>
                    <a:gs pos="0">
                      <a:srgbClr val="FFFFFF"/>
                    </a:gs>
                    <a:gs pos="86000">
                      <a:srgbClr val="FFFFFF"/>
                    </a:gs>
                  </a:gsLst>
                  <a:lin ang="5400000" scaled="0"/>
                </a:gradFill>
              </a:defRPr>
            </a:lvl4pPr>
            <a:lvl5pPr marL="1455871" indent="-2523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8"/>
            <a:ext cx="9144001" cy="619125"/>
          </a:xfrm>
          <a:solidFill>
            <a:srgbClr val="FFFF99"/>
          </a:solidFill>
        </p:spPr>
        <p:txBody>
          <a:bodyPr wrap="square" lIns="152366" tIns="76181" rIns="152366" bIns="76181"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25867707"/>
      </p:ext>
    </p:extLst>
  </p:cSld>
  <p:clrMapOvr>
    <a:masterClrMapping/>
  </p:clrMapOvr>
  <p:transition>
    <p:fade/>
  </p:transition>
  <p:timing>
    <p:tnLst>
      <p:par>
        <p:cTn id="1" dur="indefinite" restart="never" nodeType="tmRoot"/>
      </p:par>
    </p:tnLst>
  </p:timing>
</p:sldLayout>
</file>

<file path=ppt/slideLayouts/slideLayout68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2" y="3077024"/>
            <a:ext cx="8368939" cy="773289"/>
          </a:xfrm>
        </p:spPr>
        <p:txBody>
          <a:bodyPr anchor="b" anchorCtr="0">
            <a:spAutoFit/>
          </a:bodyPr>
          <a:lstStyle>
            <a:lvl1pPr>
              <a:lnSpc>
                <a:spcPct val="100000"/>
              </a:lnSpc>
              <a:defRPr sz="502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3" y="4297688"/>
            <a:ext cx="4091816" cy="959237"/>
          </a:xfrm>
        </p:spPr>
        <p:txBody>
          <a:bodyPr/>
          <a:lstStyle>
            <a:lvl1pPr marL="0" indent="0">
              <a:lnSpc>
                <a:spcPct val="100000"/>
              </a:lnSpc>
              <a:spcBef>
                <a:spcPts val="450"/>
              </a:spcBef>
              <a:buFont typeface="Arial" pitchFamily="34" charset="0"/>
              <a:buNone/>
              <a:defRPr sz="1800">
                <a:solidFill>
                  <a:schemeClr val="bg1">
                    <a:alpha val="98000"/>
                  </a:schemeClr>
                </a:solidFill>
                <a:latin typeface="+mj-lt"/>
              </a:defRPr>
            </a:lvl1pPr>
            <a:lvl2pPr marL="345173" indent="0">
              <a:buFont typeface="Arial" pitchFamily="34" charset="0"/>
              <a:buNone/>
              <a:defRPr/>
            </a:lvl2pPr>
            <a:lvl3pPr marL="641551" indent="0">
              <a:buFont typeface="Arial" pitchFamily="34" charset="0"/>
              <a:buNone/>
              <a:defRPr/>
            </a:lvl3pPr>
            <a:lvl4pPr marL="943878" indent="0">
              <a:buFont typeface="Arial" pitchFamily="34" charset="0"/>
              <a:buNone/>
              <a:defRPr/>
            </a:lvl4pPr>
            <a:lvl5pPr marL="1203350"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4"/>
            <a:ext cx="1873859" cy="290339"/>
          </a:xfrm>
          <a:prstGeom prst="rect">
            <a:avLst/>
          </a:prstGeom>
        </p:spPr>
      </p:pic>
    </p:spTree>
    <p:extLst>
      <p:ext uri="{BB962C8B-B14F-4D97-AF65-F5344CB8AC3E}">
        <p14:creationId xmlns:p14="http://schemas.microsoft.com/office/powerpoint/2010/main" val="1199389829"/>
      </p:ext>
    </p:extLst>
  </p:cSld>
  <p:clrMapOvr>
    <a:masterClrMapping/>
  </p:clrMapOvr>
  <p:transition>
    <p:fade/>
  </p:transition>
  <p:timing>
    <p:tnLst>
      <p:par>
        <p:cTn id="1" dur="indefinite" restart="never" nodeType="tmRoot"/>
      </p:par>
    </p:tnLst>
  </p:timing>
</p:sldLayout>
</file>

<file path=ppt/slideLayouts/slideLayout683.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7535" y="3139342"/>
            <a:ext cx="8368939" cy="914096"/>
          </a:xfrm>
        </p:spPr>
        <p:txBody>
          <a:bodyPr anchor="b"/>
          <a:lstStyle>
            <a:lvl1pPr marL="0" indent="0">
              <a:lnSpc>
                <a:spcPct val="100000"/>
              </a:lnSpc>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5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297688"/>
            <a:ext cx="5636696" cy="332399"/>
          </a:xfrm>
        </p:spPr>
        <p:txBody>
          <a:bodyPr/>
          <a:lstStyle>
            <a:lvl1pPr marL="0" indent="0">
              <a:lnSpc>
                <a:spcPct val="100000"/>
              </a:lnSpc>
              <a:buNone/>
              <a:defRPr lang="en-US" sz="2400" kern="1200" spc="-75" baseline="0" dirty="0">
                <a:solidFill>
                  <a:schemeClr val="bg1">
                    <a:alpha val="99000"/>
                  </a:schemeClr>
                </a:solidFill>
                <a:latin typeface="+mj-lt"/>
                <a:ea typeface="+mn-ea"/>
                <a:cs typeface="+mn-cs"/>
              </a:defRPr>
            </a:lvl1pPr>
          </a:lstStyle>
          <a:p>
            <a:pPr marL="0" lvl="0" indent="0" algn="l" defTabSz="6855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60"/>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4"/>
            <a:ext cx="1873859" cy="290339"/>
          </a:xfrm>
          <a:prstGeom prst="rect">
            <a:avLst/>
          </a:prstGeom>
        </p:spPr>
      </p:pic>
    </p:spTree>
    <p:extLst>
      <p:ext uri="{BB962C8B-B14F-4D97-AF65-F5344CB8AC3E}">
        <p14:creationId xmlns:p14="http://schemas.microsoft.com/office/powerpoint/2010/main" val="148064130"/>
      </p:ext>
    </p:extLst>
  </p:cSld>
  <p:clrMapOvr>
    <a:masterClrMapping/>
  </p:clrMapOvr>
  <p:transition>
    <p:fade/>
  </p:transition>
  <p:timing>
    <p:tnLst>
      <p:par>
        <p:cTn id="1" dur="indefinite" restart="never" nodeType="tmRoot"/>
      </p:par>
    </p:tnLst>
  </p:timing>
</p:sldLayout>
</file>

<file path=ppt/slideLayouts/slideLayout68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87535" y="2258799"/>
            <a:ext cx="8368939" cy="203132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57"/>
            <a:ext cx="1880410" cy="291353"/>
          </a:xfrm>
          <a:prstGeom prst="rect">
            <a:avLst/>
          </a:prstGeom>
        </p:spPr>
      </p:pic>
    </p:spTree>
    <p:extLst>
      <p:ext uri="{BB962C8B-B14F-4D97-AF65-F5344CB8AC3E}">
        <p14:creationId xmlns:p14="http://schemas.microsoft.com/office/powerpoint/2010/main" val="548105120"/>
      </p:ext>
    </p:extLst>
  </p:cSld>
  <p:clrMapOvr>
    <a:masterClrMapping/>
  </p:clrMapOvr>
  <p:transition>
    <p:fade/>
  </p:transition>
  <p:timing>
    <p:tnLst>
      <p:par>
        <p:cTn id="1" dur="indefinite" restart="never" nodeType="tmRoot"/>
      </p:par>
    </p:tn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1" tIns="34266" rIns="68531" bIns="34266" numCol="1" spcCol="0" rtlCol="0" anchor="ctr" anchorCtr="0" compatLnSpc="1">
            <a:prstTxWarp prst="textNoShape">
              <a:avLst/>
            </a:prstTxWarp>
          </a:bodyPr>
          <a:lstStyle/>
          <a:p>
            <a:pPr algn="ctr" defTabSz="685130"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563"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3" y="3548247"/>
            <a:ext cx="5210341" cy="980723"/>
          </a:xfrm>
        </p:spPr>
        <p:txBody>
          <a:bodyPr lIns="182822" tIns="182822" anchor="ctr" anchorCtr="0"/>
          <a:lstStyle>
            <a:lvl1pPr marL="430874" indent="-428493">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476" indent="-257097">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563" rtl="0" eaLnBrk="1" latinLnBrk="0" hangingPunct="1">
              <a:lnSpc>
                <a:spcPct val="90000"/>
              </a:lnSpc>
              <a:spcBef>
                <a:spcPts val="0"/>
              </a:spcBef>
              <a:spcAft>
                <a:spcPts val="675"/>
              </a:spcAft>
              <a:buSzPct val="80000"/>
            </a:pPr>
            <a:r>
              <a:rPr lang="en-US" smtClean="0"/>
              <a:t>Click to edit Master text styles</a:t>
            </a:r>
          </a:p>
          <a:p>
            <a:pPr marL="2381" lvl="1" indent="0" algn="l" defTabSz="685563"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2133601"/>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09" tIns="30854" rIns="61709" bIns="30854" numCol="1" anchor="t" anchorCtr="0" compatLnSpc="1">
            <a:prstTxWarp prst="textNoShape">
              <a:avLst/>
            </a:prstTxWarp>
          </a:bodyPr>
          <a:lstStyle/>
          <a:p>
            <a:pPr defTabSz="913961"/>
            <a:endParaRPr lang="en-US" sz="1200">
              <a:solidFill>
                <a:srgbClr val="292929"/>
              </a:solidFill>
            </a:endParaRPr>
          </a:p>
        </p:txBody>
      </p:sp>
    </p:spTree>
    <p:extLst>
      <p:ext uri="{BB962C8B-B14F-4D97-AF65-F5344CB8AC3E}">
        <p14:creationId xmlns:p14="http://schemas.microsoft.com/office/powerpoint/2010/main" val="3174077953"/>
      </p:ext>
    </p:extLst>
  </p:cSld>
  <p:clrMapOvr>
    <a:masterClrMapping/>
  </p:clrMapOvr>
  <p:transition>
    <p:fade/>
  </p:transition>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4" name="Content Placeholder 3"/>
          <p:cNvSpPr>
            <a:spLocks noGrp="1"/>
          </p:cNvSpPr>
          <p:nvPr>
            <p:ph sz="quarter" idx="10"/>
          </p:nvPr>
        </p:nvSpPr>
        <p:spPr>
          <a:xfrm>
            <a:off x="389442" y="1463680"/>
            <a:ext cx="8368939" cy="718145"/>
          </a:xfrm>
        </p:spPr>
        <p:txBody>
          <a:bodyPr>
            <a:spAutoFit/>
          </a:bodyPr>
          <a:lstStyle>
            <a:lvl1pPr marL="0" indent="0">
              <a:buFontTx/>
              <a:buNone/>
              <a:defRPr sz="3000" spc="-75" baseline="0">
                <a:latin typeface="Segoe UI Light" pitchFamily="34" charset="0"/>
              </a:defRPr>
            </a:lvl1pPr>
            <a:lvl2pPr marL="2381" indent="0">
              <a:buFontTx/>
              <a:buNone/>
              <a:defRPr sz="1500" spc="-38"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3211510355"/>
      </p:ext>
    </p:extLst>
  </p:cSld>
  <p:clrMapOvr>
    <a:masterClrMapping/>
  </p:clrMapOvr>
  <p:transition>
    <p:fade/>
  </p:transition>
  <p:timing>
    <p:tnLst>
      <p:par>
        <p:cTn id="1" dur="indefinite" restart="never" nodeType="tmRoot"/>
      </p:par>
    </p:tnLst>
  </p:timing>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lgn="l" defTabSz="685563"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389442" y="1463680"/>
            <a:ext cx="8368939" cy="1533753"/>
          </a:xfrm>
        </p:spPr>
        <p:txBody>
          <a:bodyPr>
            <a:spAutoFit/>
          </a:bodyPr>
          <a:lstStyle>
            <a:lvl1pPr marL="0" indent="0">
              <a:buFontTx/>
              <a:buNone/>
              <a:defRPr/>
            </a:lvl1pPr>
            <a:lvl2pPr marL="345173" indent="0">
              <a:buFontTx/>
              <a:buNone/>
              <a:defRPr/>
            </a:lvl2pPr>
            <a:lvl3pPr marL="685590" indent="0">
              <a:buFontTx/>
              <a:buNone/>
              <a:defRPr/>
            </a:lvl3pPr>
            <a:lvl4pPr marL="1027195" indent="0">
              <a:buFontTx/>
              <a:buNone/>
              <a:defRPr/>
            </a:lvl4pPr>
            <a:lvl5pPr marL="1377132"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74213941"/>
      </p:ext>
    </p:extLst>
  </p:cSld>
  <p:clrMapOvr>
    <a:masterClrMapping/>
  </p:clrMapOvr>
  <p:transition>
    <p:fade/>
  </p:transition>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Tree>
    <p:extLst>
      <p:ext uri="{BB962C8B-B14F-4D97-AF65-F5344CB8AC3E}">
        <p14:creationId xmlns:p14="http://schemas.microsoft.com/office/powerpoint/2010/main" val="3437700266"/>
      </p:ext>
    </p:extLst>
  </p:cSld>
  <p:clrMapOvr>
    <a:masterClrMapping/>
  </p:clrMapOvr>
  <p:transition>
    <p:fade/>
  </p:transition>
  <p:timing>
    <p:tnLst>
      <p:par>
        <p:cTn id="1" dur="indefinite" restart="never" nodeType="tmRoot"/>
      </p:par>
    </p:tnLst>
  </p:timing>
</p:sldLayout>
</file>

<file path=ppt/slideLayouts/slideLayout6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50108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6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723036"/>
          </a:xfrm>
        </p:spPr>
        <p:txBody>
          <a:bodyPr/>
          <a:lstStyle>
            <a:lvl1pPr marL="255907" indent="-255907">
              <a:lnSpc>
                <a:spcPct val="90000"/>
              </a:lnSpc>
              <a:buSzPct val="80000"/>
              <a:buFont typeface="Arial" pitchFamily="34" charset="0"/>
              <a:buChar char="•"/>
              <a:defRPr sz="2400"/>
            </a:lvl1pPr>
            <a:lvl2pPr marL="470153" indent="-214247">
              <a:lnSpc>
                <a:spcPct val="90000"/>
              </a:lnSpc>
              <a:buSzPct val="80000"/>
              <a:buFont typeface="Arial" pitchFamily="34" charset="0"/>
              <a:buChar char="•"/>
              <a:defRPr sz="2100"/>
            </a:lvl2pPr>
            <a:lvl3pPr marL="685590" indent="-215438">
              <a:lnSpc>
                <a:spcPct val="90000"/>
              </a:lnSpc>
              <a:buSzPct val="80000"/>
              <a:buFont typeface="Arial" pitchFamily="34" charset="0"/>
              <a:buChar char="•"/>
              <a:defRPr sz="1800"/>
            </a:lvl3pPr>
            <a:lvl4pPr marL="1284291" indent="-169017">
              <a:lnSpc>
                <a:spcPct val="90000"/>
              </a:lnSpc>
              <a:buSzPct val="80000"/>
              <a:buFont typeface="Arial" pitchFamily="34" charset="0"/>
              <a:buChar char="•"/>
              <a:defRPr sz="1500"/>
            </a:lvl4pPr>
            <a:lvl5pPr marL="1458068" indent="-173777">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2"/>
            <a:ext cx="4115872" cy="1832809"/>
          </a:xfrm>
        </p:spPr>
        <p:txBody>
          <a:bodyPr/>
          <a:lstStyle>
            <a:lvl1pPr marL="342792" indent="-342792">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702" indent="-342792">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250" indent="-257097">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372" indent="-257097">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388" indent="-257097">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25"/>
            </a:lvl6pPr>
            <a:lvl7pPr>
              <a:defRPr sz="1425"/>
            </a:lvl7pPr>
            <a:lvl8pPr>
              <a:defRPr sz="1425"/>
            </a:lvl8pPr>
            <a:lvl9pPr>
              <a:defRPr sz="1425"/>
            </a:lvl9pPr>
          </a:lstStyle>
          <a:p>
            <a:pPr marL="255907" lvl="0" indent="-255907" algn="l" defTabSz="685563" rtl="0" eaLnBrk="1" latinLnBrk="0" hangingPunct="1">
              <a:lnSpc>
                <a:spcPct val="90000"/>
              </a:lnSpc>
              <a:spcBef>
                <a:spcPct val="20000"/>
              </a:spcBef>
              <a:buSzPct val="80000"/>
              <a:buFont typeface="Arial" pitchFamily="34" charset="0"/>
              <a:buChar char="•"/>
            </a:pPr>
            <a:r>
              <a:rPr lang="en-US" smtClean="0"/>
              <a:t>Click to edit Master text styles</a:t>
            </a:r>
          </a:p>
          <a:p>
            <a:pPr marL="255907" lvl="1" indent="-255907" algn="l" defTabSz="685563" rtl="0" eaLnBrk="1" latinLnBrk="0" hangingPunct="1">
              <a:lnSpc>
                <a:spcPct val="90000"/>
              </a:lnSpc>
              <a:spcBef>
                <a:spcPct val="20000"/>
              </a:spcBef>
              <a:buSzPct val="80000"/>
              <a:buFont typeface="Arial" pitchFamily="34" charset="0"/>
              <a:buChar char="•"/>
            </a:pPr>
            <a:r>
              <a:rPr lang="en-US" smtClean="0"/>
              <a:t>Second level</a:t>
            </a:r>
          </a:p>
          <a:p>
            <a:pPr marL="255907" lvl="2" indent="-255907" algn="l" defTabSz="685563" rtl="0" eaLnBrk="1" latinLnBrk="0" hangingPunct="1">
              <a:lnSpc>
                <a:spcPct val="90000"/>
              </a:lnSpc>
              <a:spcBef>
                <a:spcPct val="20000"/>
              </a:spcBef>
              <a:buSzPct val="80000"/>
              <a:buFont typeface="Arial" pitchFamily="34" charset="0"/>
              <a:buChar char="•"/>
            </a:pPr>
            <a:r>
              <a:rPr lang="en-US" smtClean="0"/>
              <a:t>Third level</a:t>
            </a:r>
          </a:p>
          <a:p>
            <a:pPr marL="255907" lvl="3" indent="-255907" algn="l" defTabSz="685563" rtl="0" eaLnBrk="1" latinLnBrk="0" hangingPunct="1">
              <a:lnSpc>
                <a:spcPct val="90000"/>
              </a:lnSpc>
              <a:spcBef>
                <a:spcPct val="20000"/>
              </a:spcBef>
              <a:buSzPct val="80000"/>
              <a:buFont typeface="Arial" pitchFamily="34" charset="0"/>
              <a:buChar char="•"/>
            </a:pPr>
            <a:r>
              <a:rPr lang="en-US" smtClean="0"/>
              <a:t>Fourth level</a:t>
            </a:r>
          </a:p>
          <a:p>
            <a:pPr marL="255907" lvl="4" indent="-255907" algn="l" defTabSz="6855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0" y="6372551"/>
            <a:ext cx="1261769" cy="195501"/>
          </a:xfrm>
          <a:prstGeom prst="rect">
            <a:avLst/>
          </a:prstGeom>
        </p:spPr>
      </p:pic>
    </p:spTree>
    <p:extLst>
      <p:ext uri="{BB962C8B-B14F-4D97-AF65-F5344CB8AC3E}">
        <p14:creationId xmlns:p14="http://schemas.microsoft.com/office/powerpoint/2010/main" val="2806723419"/>
      </p:ext>
    </p:extLst>
  </p:cSld>
  <p:clrMapOvr>
    <a:masterClrMapping/>
  </p:clrMapOvr>
  <p:transition>
    <p:fade/>
  </p:transition>
  <p:timing>
    <p:tnLst>
      <p:par>
        <p:cTn id="1" dur="indefinite" restart="never" nodeType="tmRoot"/>
      </p:par>
    </p:tnLst>
  </p:timing>
</p:sldLayout>
</file>

<file path=ppt/slideLayouts/slideLayout6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9"/>
            <a:ext cx="4115872" cy="332399"/>
          </a:xfrm>
        </p:spPr>
        <p:txBody>
          <a:bodyPr anchor="b"/>
          <a:lstStyle>
            <a:lvl1pPr marL="0" indent="0">
              <a:lnSpc>
                <a:spcPct val="90000"/>
              </a:lnSpc>
              <a:spcBef>
                <a:spcPts val="0"/>
              </a:spcBef>
              <a:buNone/>
              <a:defRPr sz="2400" b="0">
                <a:latin typeface="Segoe UI Light" pitchFamily="34" charset="0"/>
              </a:defRPr>
            </a:lvl1pPr>
            <a:lvl2pPr marL="342780" indent="0">
              <a:buNone/>
              <a:defRPr sz="1500" b="1"/>
            </a:lvl2pPr>
            <a:lvl3pPr marL="685563" indent="0">
              <a:buNone/>
              <a:defRPr sz="1425" b="1"/>
            </a:lvl3pPr>
            <a:lvl4pPr marL="1028343" indent="0">
              <a:buNone/>
              <a:defRPr sz="1200" b="1"/>
            </a:lvl4pPr>
            <a:lvl5pPr marL="1371126" indent="0">
              <a:buNone/>
              <a:defRPr sz="1200" b="1"/>
            </a:lvl5pPr>
            <a:lvl6pPr marL="1713904" indent="0">
              <a:buNone/>
              <a:defRPr sz="1200" b="1"/>
            </a:lvl6pPr>
            <a:lvl7pPr marL="2056688" indent="0">
              <a:buNone/>
              <a:defRPr sz="1200" b="1"/>
            </a:lvl7pPr>
            <a:lvl8pPr marL="2399468" indent="0">
              <a:buNone/>
              <a:defRPr sz="1200" b="1"/>
            </a:lvl8pPr>
            <a:lvl9pPr marL="2742251"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381002" y="2266805"/>
            <a:ext cx="4114800" cy="1487587"/>
          </a:xfrm>
        </p:spPr>
        <p:txBody>
          <a:bodyPr/>
          <a:lstStyle>
            <a:lvl1pPr marL="302327" indent="-302327">
              <a:buSzPct val="80000"/>
              <a:buFont typeface="Arial" pitchFamily="34" charset="0"/>
              <a:buChar char="•"/>
              <a:defRPr sz="2100"/>
            </a:lvl1pPr>
            <a:lvl2pPr marL="558230" indent="-241623">
              <a:buSzPct val="80000"/>
              <a:buFont typeface="Arial" pitchFamily="34" charset="0"/>
              <a:buChar char="•"/>
              <a:defRPr sz="2100"/>
            </a:lvl2pPr>
            <a:lvl3pPr marL="770099" indent="-211867" defTabSz="772480">
              <a:buSzPct val="80000"/>
              <a:buFont typeface="Arial" pitchFamily="34" charset="0"/>
              <a:buChar char="•"/>
              <a:defRPr sz="1800"/>
            </a:lvl3pPr>
            <a:lvl4pPr marL="987915" indent="-215438">
              <a:buSzPct val="80000"/>
              <a:buFont typeface="Arial" pitchFamily="34" charset="0"/>
              <a:buChar char="•"/>
              <a:defRPr sz="1500"/>
            </a:lvl4pPr>
            <a:lvl5pPr marL="1155743" indent="-167827">
              <a:buSzPct val="80000"/>
              <a:buFont typeface="Arial" pitchFamily="34" charset="0"/>
              <a:buChar char="•"/>
              <a:defRPr sz="15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37502" y="1558609"/>
            <a:ext cx="4115872" cy="332399"/>
          </a:xfrm>
        </p:spPr>
        <p:txBody>
          <a:bodyPr anchor="b"/>
          <a:lstStyle>
            <a:lvl1pPr marL="0" indent="0">
              <a:lnSpc>
                <a:spcPct val="90000"/>
              </a:lnSpc>
              <a:spcBef>
                <a:spcPts val="0"/>
              </a:spcBef>
              <a:buNone/>
              <a:defRPr sz="2400" b="0">
                <a:latin typeface="Segoe UI Light" pitchFamily="34" charset="0"/>
              </a:defRPr>
            </a:lvl1pPr>
            <a:lvl2pPr marL="342780" indent="0">
              <a:buNone/>
              <a:defRPr sz="1500" b="1"/>
            </a:lvl2pPr>
            <a:lvl3pPr marL="685563" indent="0">
              <a:buNone/>
              <a:defRPr sz="1425" b="1"/>
            </a:lvl3pPr>
            <a:lvl4pPr marL="1028343" indent="0">
              <a:buNone/>
              <a:defRPr sz="1200" b="1"/>
            </a:lvl4pPr>
            <a:lvl5pPr marL="1371126" indent="0">
              <a:buNone/>
              <a:defRPr sz="1200" b="1"/>
            </a:lvl5pPr>
            <a:lvl6pPr marL="1713904" indent="0">
              <a:buNone/>
              <a:defRPr sz="1200" b="1"/>
            </a:lvl6pPr>
            <a:lvl7pPr marL="2056688" indent="0">
              <a:buNone/>
              <a:defRPr sz="1200" b="1"/>
            </a:lvl7pPr>
            <a:lvl8pPr marL="2399468" indent="0">
              <a:buNone/>
              <a:defRPr sz="1200" b="1"/>
            </a:lvl8pPr>
            <a:lvl9pPr marL="2742251" indent="0">
              <a:buNone/>
              <a:defRPr sz="1200" b="1"/>
            </a:lvl9pPr>
          </a:lstStyle>
          <a:p>
            <a:pPr lvl="0"/>
            <a:r>
              <a:rPr lang="en-US" dirty="0" smtClean="0"/>
              <a:t>Click to edit Master text styles</a:t>
            </a:r>
          </a:p>
        </p:txBody>
      </p:sp>
      <p:sp>
        <p:nvSpPr>
          <p:cNvPr id="6" name="Content Placeholder 5"/>
          <p:cNvSpPr>
            <a:spLocks noGrp="1"/>
          </p:cNvSpPr>
          <p:nvPr>
            <p:ph sz="quarter" idx="4"/>
          </p:nvPr>
        </p:nvSpPr>
        <p:spPr>
          <a:xfrm>
            <a:off x="4637502" y="2266800"/>
            <a:ext cx="4115872" cy="1458861"/>
          </a:xfrm>
        </p:spPr>
        <p:txBody>
          <a:bodyPr/>
          <a:lstStyle>
            <a:lvl1pPr marL="222173" indent="-222173">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792" indent="-34279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705" indent="-257097">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575" indent="-257097">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329" indent="-257097">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575" indent="-257097">
              <a:defRPr sz="1200"/>
            </a:lvl6pPr>
            <a:lvl7pPr marL="1202164" indent="-214247">
              <a:defRPr sz="1200"/>
            </a:lvl7pPr>
            <a:lvl8pPr>
              <a:defRPr sz="1200"/>
            </a:lvl8pPr>
            <a:lvl9pPr>
              <a:defRPr sz="1200"/>
            </a:lvl9pPr>
          </a:lstStyle>
          <a:p>
            <a:pPr marL="302327" lvl="0" indent="-302327" algn="l" defTabSz="685563" rtl="0" eaLnBrk="1" latinLnBrk="0" hangingPunct="1">
              <a:lnSpc>
                <a:spcPct val="90000"/>
              </a:lnSpc>
              <a:spcBef>
                <a:spcPct val="20000"/>
              </a:spcBef>
              <a:buSzPct val="80000"/>
            </a:pPr>
            <a:r>
              <a:rPr lang="en-US" dirty="0" smtClean="0"/>
              <a:t>Click to edit Master text styles</a:t>
            </a:r>
          </a:p>
          <a:p>
            <a:pPr marL="302327" lvl="1" indent="-302327" algn="l" defTabSz="685563" rtl="0" eaLnBrk="1" latinLnBrk="0" hangingPunct="1">
              <a:lnSpc>
                <a:spcPct val="90000"/>
              </a:lnSpc>
              <a:spcBef>
                <a:spcPct val="20000"/>
              </a:spcBef>
              <a:buSzPct val="80000"/>
            </a:pPr>
            <a:r>
              <a:rPr lang="en-US" dirty="0" smtClean="0"/>
              <a:t>Second level</a:t>
            </a:r>
          </a:p>
          <a:p>
            <a:pPr marL="302327" lvl="2" indent="-302327" algn="l" defTabSz="685563" rtl="0" eaLnBrk="1" latinLnBrk="0" hangingPunct="1">
              <a:lnSpc>
                <a:spcPct val="90000"/>
              </a:lnSpc>
              <a:spcBef>
                <a:spcPct val="20000"/>
              </a:spcBef>
              <a:buSzPct val="80000"/>
            </a:pPr>
            <a:r>
              <a:rPr lang="en-US" dirty="0" smtClean="0"/>
              <a:t>Third level</a:t>
            </a:r>
          </a:p>
          <a:p>
            <a:pPr marL="302327" lvl="3" indent="-302327" algn="l" defTabSz="685563" rtl="0" eaLnBrk="1" latinLnBrk="0" hangingPunct="1">
              <a:lnSpc>
                <a:spcPct val="90000"/>
              </a:lnSpc>
              <a:spcBef>
                <a:spcPct val="20000"/>
              </a:spcBef>
              <a:buSzPct val="80000"/>
            </a:pPr>
            <a:r>
              <a:rPr lang="en-US" dirty="0" smtClean="0"/>
              <a:t>Fourth level</a:t>
            </a:r>
          </a:p>
          <a:p>
            <a:pPr marL="302327" lvl="4" indent="-302327" algn="l" defTabSz="685563"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0" y="6372551"/>
            <a:ext cx="1261769" cy="195501"/>
          </a:xfrm>
          <a:prstGeom prst="rect">
            <a:avLst/>
          </a:prstGeom>
        </p:spPr>
      </p:pic>
    </p:spTree>
    <p:extLst>
      <p:ext uri="{BB962C8B-B14F-4D97-AF65-F5344CB8AC3E}">
        <p14:creationId xmlns:p14="http://schemas.microsoft.com/office/powerpoint/2010/main" val="2156224424"/>
      </p:ext>
    </p:extLst>
  </p:cSld>
  <p:clrMapOvr>
    <a:masterClrMapping/>
  </p:clrMapOvr>
  <p:transition>
    <p:fade/>
  </p:transition>
  <p:timing>
    <p:tnLst>
      <p:par>
        <p:cTn id="1" dur="indefinite" restart="never" nodeType="tmRoot"/>
      </p:par>
    </p:tnLst>
  </p:timing>
</p:sldLayout>
</file>

<file path=ppt/slideLayouts/slideLayout69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8"/>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81"/>
            <a:ext cx="3154788" cy="461665"/>
          </a:xfrm>
        </p:spPr>
        <p:txBody>
          <a:bodyPr>
            <a:noAutofit/>
          </a:bodyPr>
          <a:lstStyle>
            <a:lvl1pPr marL="0" indent="0" algn="l" defTabSz="68556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80" indent="0" algn="ctr">
              <a:buNone/>
              <a:defRPr>
                <a:solidFill>
                  <a:schemeClr val="tx1">
                    <a:tint val="75000"/>
                  </a:schemeClr>
                </a:solidFill>
              </a:defRPr>
            </a:lvl2pPr>
            <a:lvl3pPr marL="685563" indent="0" algn="ctr">
              <a:buNone/>
              <a:defRPr>
                <a:solidFill>
                  <a:schemeClr val="tx1">
                    <a:tint val="75000"/>
                  </a:schemeClr>
                </a:solidFill>
              </a:defRPr>
            </a:lvl3pPr>
            <a:lvl4pPr marL="1028343" indent="0" algn="ctr">
              <a:buNone/>
              <a:defRPr>
                <a:solidFill>
                  <a:schemeClr val="tx1">
                    <a:tint val="75000"/>
                  </a:schemeClr>
                </a:solidFill>
              </a:defRPr>
            </a:lvl4pPr>
            <a:lvl5pPr marL="1371126" indent="0" algn="ctr">
              <a:buNone/>
              <a:defRPr>
                <a:solidFill>
                  <a:schemeClr val="tx1">
                    <a:tint val="75000"/>
                  </a:schemeClr>
                </a:solidFill>
              </a:defRPr>
            </a:lvl5pPr>
            <a:lvl6pPr marL="1713904" indent="0" algn="ctr">
              <a:buNone/>
              <a:defRPr>
                <a:solidFill>
                  <a:schemeClr val="tx1">
                    <a:tint val="75000"/>
                  </a:schemeClr>
                </a:solidFill>
              </a:defRPr>
            </a:lvl6pPr>
            <a:lvl7pPr marL="2056688" indent="0" algn="ctr">
              <a:buNone/>
              <a:defRPr>
                <a:solidFill>
                  <a:schemeClr val="tx1">
                    <a:tint val="75000"/>
                  </a:schemeClr>
                </a:solidFill>
              </a:defRPr>
            </a:lvl7pPr>
            <a:lvl8pPr marL="2399468" indent="0" algn="ctr">
              <a:buNone/>
              <a:defRPr>
                <a:solidFill>
                  <a:schemeClr val="tx1">
                    <a:tint val="75000"/>
                  </a:schemeClr>
                </a:solidFill>
              </a:defRPr>
            </a:lvl8pPr>
            <a:lvl9pPr marL="274225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52"/>
            <a:ext cx="262503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563"/>
              <a:endParaRPr lang="en-US" sz="1425">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563"/>
              <a:endParaRPr lang="en-US" sz="1425">
                <a:solidFill>
                  <a:srgbClr val="292929"/>
                </a:solidFill>
              </a:endParaRPr>
            </a:p>
          </p:txBody>
        </p:sp>
      </p:grpSp>
    </p:spTree>
    <p:extLst>
      <p:ext uri="{BB962C8B-B14F-4D97-AF65-F5344CB8AC3E}">
        <p14:creationId xmlns:p14="http://schemas.microsoft.com/office/powerpoint/2010/main" val="1594540581"/>
      </p:ext>
    </p:extLst>
  </p:cSld>
  <p:clrMapOvr>
    <a:masterClrMapping/>
  </p:clrMapOvr>
  <p:transition>
    <p:fade/>
  </p:transition>
  <p:timing>
    <p:tnLst>
      <p:par>
        <p:cTn id="1" dur="indefinite" restart="never" nodeType="tmRoot"/>
      </p:par>
    </p:tnLst>
  </p:timing>
</p:sldLayout>
</file>

<file path=ppt/slideLayouts/slideLayout693.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8"/>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81"/>
            <a:ext cx="3154788" cy="461665"/>
          </a:xfrm>
        </p:spPr>
        <p:txBody>
          <a:bodyPr>
            <a:noAutofit/>
          </a:bodyPr>
          <a:lstStyle>
            <a:lvl1pPr marL="0" indent="0" algn="l" defTabSz="68556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80" indent="0" algn="ctr">
              <a:buNone/>
              <a:defRPr>
                <a:solidFill>
                  <a:schemeClr val="tx1">
                    <a:tint val="75000"/>
                  </a:schemeClr>
                </a:solidFill>
              </a:defRPr>
            </a:lvl2pPr>
            <a:lvl3pPr marL="685563" indent="0" algn="ctr">
              <a:buNone/>
              <a:defRPr>
                <a:solidFill>
                  <a:schemeClr val="tx1">
                    <a:tint val="75000"/>
                  </a:schemeClr>
                </a:solidFill>
              </a:defRPr>
            </a:lvl3pPr>
            <a:lvl4pPr marL="1028343" indent="0" algn="ctr">
              <a:buNone/>
              <a:defRPr>
                <a:solidFill>
                  <a:schemeClr val="tx1">
                    <a:tint val="75000"/>
                  </a:schemeClr>
                </a:solidFill>
              </a:defRPr>
            </a:lvl4pPr>
            <a:lvl5pPr marL="1371126" indent="0" algn="ctr">
              <a:buNone/>
              <a:defRPr>
                <a:solidFill>
                  <a:schemeClr val="tx1">
                    <a:tint val="75000"/>
                  </a:schemeClr>
                </a:solidFill>
              </a:defRPr>
            </a:lvl5pPr>
            <a:lvl6pPr marL="1713904" indent="0" algn="ctr">
              <a:buNone/>
              <a:defRPr>
                <a:solidFill>
                  <a:schemeClr val="tx1">
                    <a:tint val="75000"/>
                  </a:schemeClr>
                </a:solidFill>
              </a:defRPr>
            </a:lvl6pPr>
            <a:lvl7pPr marL="2056688" indent="0" algn="ctr">
              <a:buNone/>
              <a:defRPr>
                <a:solidFill>
                  <a:schemeClr val="tx1">
                    <a:tint val="75000"/>
                  </a:schemeClr>
                </a:solidFill>
              </a:defRPr>
            </a:lvl7pPr>
            <a:lvl8pPr marL="2399468" indent="0" algn="ctr">
              <a:buNone/>
              <a:defRPr>
                <a:solidFill>
                  <a:schemeClr val="tx1">
                    <a:tint val="75000"/>
                  </a:schemeClr>
                </a:solidFill>
              </a:defRPr>
            </a:lvl8pPr>
            <a:lvl9pPr marL="274225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90" y="2008096"/>
            <a:ext cx="1702251"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8" tIns="34280" rIns="68558" bIns="34280" numCol="1" anchor="t" anchorCtr="0" compatLnSpc="1">
            <a:prstTxWarp prst="textNoShape">
              <a:avLst/>
            </a:prstTxWarp>
          </a:bodyPr>
          <a:lstStyle/>
          <a:p>
            <a:pPr defTabSz="685563"/>
            <a:endParaRPr lang="en-US" sz="1425">
              <a:solidFill>
                <a:srgbClr val="292929"/>
              </a:solidFill>
            </a:endParaRPr>
          </a:p>
        </p:txBody>
      </p:sp>
    </p:spTree>
    <p:extLst>
      <p:ext uri="{BB962C8B-B14F-4D97-AF65-F5344CB8AC3E}">
        <p14:creationId xmlns:p14="http://schemas.microsoft.com/office/powerpoint/2010/main" val="2795752936"/>
      </p:ext>
    </p:extLst>
  </p:cSld>
  <p:clrMapOvr>
    <a:masterClrMapping/>
  </p:clrMapOvr>
  <p:transition>
    <p:fade/>
  </p:transition>
  <p:timing>
    <p:tnLst>
      <p:par>
        <p:cTn id="1" dur="indefinite" restart="never" nodeType="tmRoot"/>
      </p:par>
    </p:tnLst>
  </p:timing>
</p:sldLayout>
</file>

<file path=ppt/slideLayouts/slideLayout694.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8"/>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81"/>
            <a:ext cx="3154788" cy="461665"/>
          </a:xfrm>
        </p:spPr>
        <p:txBody>
          <a:bodyPr>
            <a:noAutofit/>
          </a:bodyPr>
          <a:lstStyle>
            <a:lvl1pPr marL="0" indent="0" algn="l" defTabSz="68556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80" indent="0" algn="ctr">
              <a:buNone/>
              <a:defRPr>
                <a:solidFill>
                  <a:schemeClr val="tx1">
                    <a:tint val="75000"/>
                  </a:schemeClr>
                </a:solidFill>
              </a:defRPr>
            </a:lvl2pPr>
            <a:lvl3pPr marL="685563" indent="0" algn="ctr">
              <a:buNone/>
              <a:defRPr>
                <a:solidFill>
                  <a:schemeClr val="tx1">
                    <a:tint val="75000"/>
                  </a:schemeClr>
                </a:solidFill>
              </a:defRPr>
            </a:lvl3pPr>
            <a:lvl4pPr marL="1028343" indent="0" algn="ctr">
              <a:buNone/>
              <a:defRPr>
                <a:solidFill>
                  <a:schemeClr val="tx1">
                    <a:tint val="75000"/>
                  </a:schemeClr>
                </a:solidFill>
              </a:defRPr>
            </a:lvl4pPr>
            <a:lvl5pPr marL="1371126" indent="0" algn="ctr">
              <a:buNone/>
              <a:defRPr>
                <a:solidFill>
                  <a:schemeClr val="tx1">
                    <a:tint val="75000"/>
                  </a:schemeClr>
                </a:solidFill>
              </a:defRPr>
            </a:lvl5pPr>
            <a:lvl6pPr marL="1713904" indent="0" algn="ctr">
              <a:buNone/>
              <a:defRPr>
                <a:solidFill>
                  <a:schemeClr val="tx1">
                    <a:tint val="75000"/>
                  </a:schemeClr>
                </a:solidFill>
              </a:defRPr>
            </a:lvl6pPr>
            <a:lvl7pPr marL="2056688" indent="0" algn="ctr">
              <a:buNone/>
              <a:defRPr>
                <a:solidFill>
                  <a:schemeClr val="tx1">
                    <a:tint val="75000"/>
                  </a:schemeClr>
                </a:solidFill>
              </a:defRPr>
            </a:lvl7pPr>
            <a:lvl8pPr marL="2399468" indent="0" algn="ctr">
              <a:buNone/>
              <a:defRPr>
                <a:solidFill>
                  <a:schemeClr val="tx1">
                    <a:tint val="75000"/>
                  </a:schemeClr>
                </a:solidFill>
              </a:defRPr>
            </a:lvl8pPr>
            <a:lvl9pPr marL="274225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40"/>
            <a:ext cx="2383307"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563"/>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563"/>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563"/>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563"/>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563"/>
              <a:endParaRPr lang="en-US" sz="1200">
                <a:solidFill>
                  <a:srgbClr val="292929"/>
                </a:solidFill>
              </a:endParaRPr>
            </a:p>
          </p:txBody>
        </p:sp>
      </p:grpSp>
    </p:spTree>
    <p:extLst>
      <p:ext uri="{BB962C8B-B14F-4D97-AF65-F5344CB8AC3E}">
        <p14:creationId xmlns:p14="http://schemas.microsoft.com/office/powerpoint/2010/main" val="2583818121"/>
      </p:ext>
    </p:extLst>
  </p:cSld>
  <p:clrMapOvr>
    <a:masterClrMapping/>
  </p:clrMapOvr>
  <p:transition>
    <p:fade/>
  </p:transition>
  <p:timing>
    <p:tnLst>
      <p:par>
        <p:cTn id="1" dur="indefinite" restart="never" nodeType="tmRoot"/>
      </p:par>
    </p:tnLst>
  </p:timing>
</p:sldLayout>
</file>

<file path=ppt/slideLayouts/slideLayout695.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8"/>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81"/>
            <a:ext cx="3154788" cy="461665"/>
          </a:xfrm>
        </p:spPr>
        <p:txBody>
          <a:bodyPr>
            <a:noAutofit/>
          </a:bodyPr>
          <a:lstStyle>
            <a:lvl1pPr marL="0" indent="0" algn="l" defTabSz="68556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80" indent="0" algn="ctr">
              <a:buNone/>
              <a:defRPr>
                <a:solidFill>
                  <a:schemeClr val="tx1">
                    <a:tint val="75000"/>
                  </a:schemeClr>
                </a:solidFill>
              </a:defRPr>
            </a:lvl2pPr>
            <a:lvl3pPr marL="685563" indent="0" algn="ctr">
              <a:buNone/>
              <a:defRPr>
                <a:solidFill>
                  <a:schemeClr val="tx1">
                    <a:tint val="75000"/>
                  </a:schemeClr>
                </a:solidFill>
              </a:defRPr>
            </a:lvl3pPr>
            <a:lvl4pPr marL="1028343" indent="0" algn="ctr">
              <a:buNone/>
              <a:defRPr>
                <a:solidFill>
                  <a:schemeClr val="tx1">
                    <a:tint val="75000"/>
                  </a:schemeClr>
                </a:solidFill>
              </a:defRPr>
            </a:lvl4pPr>
            <a:lvl5pPr marL="1371126" indent="0" algn="ctr">
              <a:buNone/>
              <a:defRPr>
                <a:solidFill>
                  <a:schemeClr val="tx1">
                    <a:tint val="75000"/>
                  </a:schemeClr>
                </a:solidFill>
              </a:defRPr>
            </a:lvl5pPr>
            <a:lvl6pPr marL="1713904" indent="0" algn="ctr">
              <a:buNone/>
              <a:defRPr>
                <a:solidFill>
                  <a:schemeClr val="tx1">
                    <a:tint val="75000"/>
                  </a:schemeClr>
                </a:solidFill>
              </a:defRPr>
            </a:lvl6pPr>
            <a:lvl7pPr marL="2056688" indent="0" algn="ctr">
              <a:buNone/>
              <a:defRPr>
                <a:solidFill>
                  <a:schemeClr val="tx1">
                    <a:tint val="75000"/>
                  </a:schemeClr>
                </a:solidFill>
              </a:defRPr>
            </a:lvl7pPr>
            <a:lvl8pPr marL="2399468" indent="0" algn="ctr">
              <a:buNone/>
              <a:defRPr>
                <a:solidFill>
                  <a:schemeClr val="tx1">
                    <a:tint val="75000"/>
                  </a:schemeClr>
                </a:solidFill>
              </a:defRPr>
            </a:lvl8pPr>
            <a:lvl9pPr marL="274225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6" y="1932607"/>
            <a:ext cx="2260588"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09" tIns="30854" rIns="61709" bIns="30854" numCol="1" anchor="t" anchorCtr="0" compatLnSpc="1">
            <a:prstTxWarp prst="textNoShape">
              <a:avLst/>
            </a:prstTxWarp>
          </a:bodyPr>
          <a:lstStyle/>
          <a:p>
            <a:pPr defTabSz="685563"/>
            <a:endParaRPr lang="en-US" sz="1200">
              <a:solidFill>
                <a:srgbClr val="292929"/>
              </a:solidFill>
            </a:endParaRPr>
          </a:p>
        </p:txBody>
      </p:sp>
    </p:spTree>
    <p:extLst>
      <p:ext uri="{BB962C8B-B14F-4D97-AF65-F5344CB8AC3E}">
        <p14:creationId xmlns:p14="http://schemas.microsoft.com/office/powerpoint/2010/main" val="2827407461"/>
      </p:ext>
    </p:extLst>
  </p:cSld>
  <p:clrMapOvr>
    <a:masterClrMapping/>
  </p:clrMapOvr>
  <p:transition>
    <p:fade/>
  </p:transition>
  <p:timing>
    <p:tnLst>
      <p:par>
        <p:cTn id="1" dur="indefinite" restart="never" nodeType="tmRoot"/>
      </p:par>
    </p:tnLst>
  </p:timing>
</p:sldLayout>
</file>

<file path=ppt/slideLayouts/slideLayout696.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8"/>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81"/>
            <a:ext cx="3154788" cy="461665"/>
          </a:xfrm>
        </p:spPr>
        <p:txBody>
          <a:bodyPr>
            <a:noAutofit/>
          </a:bodyPr>
          <a:lstStyle>
            <a:lvl1pPr marL="0" indent="0" algn="l" defTabSz="68556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780" indent="0" algn="ctr">
              <a:buNone/>
              <a:defRPr>
                <a:solidFill>
                  <a:schemeClr val="tx1">
                    <a:tint val="75000"/>
                  </a:schemeClr>
                </a:solidFill>
              </a:defRPr>
            </a:lvl2pPr>
            <a:lvl3pPr marL="685563" indent="0" algn="ctr">
              <a:buNone/>
              <a:defRPr>
                <a:solidFill>
                  <a:schemeClr val="tx1">
                    <a:tint val="75000"/>
                  </a:schemeClr>
                </a:solidFill>
              </a:defRPr>
            </a:lvl3pPr>
            <a:lvl4pPr marL="1028343" indent="0" algn="ctr">
              <a:buNone/>
              <a:defRPr>
                <a:solidFill>
                  <a:schemeClr val="tx1">
                    <a:tint val="75000"/>
                  </a:schemeClr>
                </a:solidFill>
              </a:defRPr>
            </a:lvl4pPr>
            <a:lvl5pPr marL="1371126" indent="0" algn="ctr">
              <a:buNone/>
              <a:defRPr>
                <a:solidFill>
                  <a:schemeClr val="tx1">
                    <a:tint val="75000"/>
                  </a:schemeClr>
                </a:solidFill>
              </a:defRPr>
            </a:lvl5pPr>
            <a:lvl6pPr marL="1713904" indent="0" algn="ctr">
              <a:buNone/>
              <a:defRPr>
                <a:solidFill>
                  <a:schemeClr val="tx1">
                    <a:tint val="75000"/>
                  </a:schemeClr>
                </a:solidFill>
              </a:defRPr>
            </a:lvl6pPr>
            <a:lvl7pPr marL="2056688" indent="0" algn="ctr">
              <a:buNone/>
              <a:defRPr>
                <a:solidFill>
                  <a:schemeClr val="tx1">
                    <a:tint val="75000"/>
                  </a:schemeClr>
                </a:solidFill>
              </a:defRPr>
            </a:lvl7pPr>
            <a:lvl8pPr marL="2399468" indent="0" algn="ctr">
              <a:buNone/>
              <a:defRPr>
                <a:solidFill>
                  <a:schemeClr val="tx1">
                    <a:tint val="75000"/>
                  </a:schemeClr>
                </a:solidFill>
              </a:defRPr>
            </a:lvl8pPr>
            <a:lvl9pPr marL="274225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9" y="1905001"/>
            <a:ext cx="958448"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63"/>
              <a:endParaRPr lang="en-US" sz="1425">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563"/>
              <a:endParaRPr lang="en-US" sz="1425">
                <a:solidFill>
                  <a:srgbClr val="292929"/>
                </a:solidFill>
              </a:endParaRPr>
            </a:p>
          </p:txBody>
        </p:sp>
      </p:grpSp>
    </p:spTree>
    <p:extLst>
      <p:ext uri="{BB962C8B-B14F-4D97-AF65-F5344CB8AC3E}">
        <p14:creationId xmlns:p14="http://schemas.microsoft.com/office/powerpoint/2010/main" val="1150937744"/>
      </p:ext>
    </p:extLst>
  </p:cSld>
  <p:clrMapOvr>
    <a:masterClrMapping/>
  </p:clrMapOvr>
  <p:transition>
    <p:fade/>
  </p:transition>
  <p:timing>
    <p:tnLst>
      <p:par>
        <p:cTn id="1" dur="indefinite" restart="never" nodeType="tmRoot"/>
      </p:par>
    </p:tnLst>
  </p:timing>
</p:sldLayout>
</file>

<file path=ppt/slideLayouts/slideLayout697.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7" y="3140275"/>
            <a:ext cx="2660550" cy="577452"/>
          </a:xfrm>
          <a:prstGeom prst="rect">
            <a:avLst/>
          </a:prstGeom>
          <a:noFill/>
          <a:ln>
            <a:noFill/>
          </a:ln>
        </p:spPr>
      </p:pic>
      <p:sp>
        <p:nvSpPr>
          <p:cNvPr id="3" name="Text Box 3"/>
          <p:cNvSpPr txBox="1">
            <a:spLocks noChangeArrowheads="1"/>
          </p:cNvSpPr>
          <p:nvPr userDrawn="1"/>
        </p:nvSpPr>
        <p:spPr bwMode="blackWhite">
          <a:xfrm>
            <a:off x="381002" y="6083576"/>
            <a:ext cx="8382000" cy="311591"/>
          </a:xfrm>
          <a:prstGeom prst="rect">
            <a:avLst/>
          </a:prstGeom>
          <a:noFill/>
          <a:ln w="12700">
            <a:noFill/>
            <a:miter lim="800000"/>
            <a:headEnd type="none" w="sm" len="sm"/>
            <a:tailEnd type="none" w="sm" len="sm"/>
          </a:ln>
          <a:effectLst/>
        </p:spPr>
        <p:txBody>
          <a:bodyPr vert="horz" wrap="square" lIns="68547" tIns="34274" rIns="68547" bIns="34274" numCol="1" anchor="t" anchorCtr="0" compatLnSpc="1">
            <a:prstTxWarp prst="textNoShape">
              <a:avLst/>
            </a:prstTxWarp>
            <a:spAutoFit/>
          </a:bodyPr>
          <a:lstStyle/>
          <a:p>
            <a:pPr algn="ctr" defTabSz="685365"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365"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525" dirty="0" smtClean="0">
                <a:solidFill>
                  <a:srgbClr val="FFFFFF">
                    <a:alpha val="99000"/>
                  </a:srgbClr>
                </a:solidFill>
                <a:cs typeface="Arial" charset="0"/>
              </a:rPr>
              <a:t>. Because </a:t>
            </a:r>
            <a:r>
              <a:rPr lang="en-US" sz="525"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525" dirty="0" smtClean="0">
                <a:solidFill>
                  <a:srgbClr val="FFFFFF">
                    <a:alpha val="99000"/>
                  </a:srgbClr>
                </a:solidFill>
                <a:cs typeface="Arial" charset="0"/>
              </a:rPr>
              <a:t>. 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458332541"/>
      </p:ext>
    </p:extLst>
  </p:cSld>
  <p:clrMapOvr>
    <a:masterClrMapping/>
  </p:clrMapOvr>
  <p:transition>
    <p:fade/>
  </p:transition>
  <p:timing>
    <p:tnLst>
      <p:par>
        <p:cTn id="1" dur="indefinite" restart="never" nodeType="tmRoot"/>
      </p:par>
    </p:tnLst>
  </p:timing>
</p:sldLayout>
</file>

<file path=ppt/slideLayouts/slideLayout698.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800"/>
            <a:ext cx="8363938" cy="1533753"/>
          </a:xfrm>
        </p:spPr>
        <p:txBody>
          <a:bodyPr/>
          <a:lstStyle>
            <a:lvl1pPr marL="345173" indent="-345173">
              <a:buClr>
                <a:srgbClr val="FFFFFF"/>
              </a:buClr>
              <a:buSzPct val="70000"/>
              <a:buFontTx/>
              <a:buBlip>
                <a:blip r:embed="rId2"/>
              </a:buBlip>
              <a:defRPr>
                <a:gradFill>
                  <a:gsLst>
                    <a:gs pos="0">
                      <a:srgbClr val="FFFFFF"/>
                    </a:gs>
                    <a:gs pos="86000">
                      <a:srgbClr val="FFFFFF"/>
                    </a:gs>
                  </a:gsLst>
                  <a:lin ang="5400000" scaled="0"/>
                </a:gradFill>
              </a:defRPr>
            </a:lvl1pPr>
            <a:lvl2pPr marL="641551" indent="-296378">
              <a:buClr>
                <a:srgbClr val="FFFFFF"/>
              </a:buClr>
              <a:buSzPct val="70000"/>
              <a:buFontTx/>
              <a:buBlip>
                <a:blip r:embed="rId2"/>
              </a:buBlip>
              <a:defRPr>
                <a:gradFill>
                  <a:gsLst>
                    <a:gs pos="0">
                      <a:srgbClr val="FFFFFF"/>
                    </a:gs>
                    <a:gs pos="86000">
                      <a:srgbClr val="FFFFFF"/>
                    </a:gs>
                  </a:gsLst>
                  <a:lin ang="5400000" scaled="0"/>
                </a:gradFill>
              </a:defRPr>
            </a:lvl2pPr>
            <a:lvl3pPr marL="943878" indent="-302327">
              <a:buClr>
                <a:srgbClr val="FFFFFF"/>
              </a:buClr>
              <a:buSzPct val="70000"/>
              <a:buFontTx/>
              <a:buBlip>
                <a:blip r:embed="rId2"/>
              </a:buBlip>
              <a:defRPr>
                <a:gradFill>
                  <a:gsLst>
                    <a:gs pos="0">
                      <a:srgbClr val="FFFFFF"/>
                    </a:gs>
                    <a:gs pos="86000">
                      <a:srgbClr val="FFFFFF"/>
                    </a:gs>
                  </a:gsLst>
                  <a:lin ang="5400000" scaled="0"/>
                </a:gradFill>
              </a:defRPr>
            </a:lvl3pPr>
            <a:lvl4pPr marL="1203350" indent="-259476">
              <a:buClr>
                <a:srgbClr val="FFFFFF"/>
              </a:buClr>
              <a:buSzPct val="70000"/>
              <a:buFontTx/>
              <a:buBlip>
                <a:blip r:embed="rId2"/>
              </a:buBlip>
              <a:defRPr>
                <a:gradFill>
                  <a:gsLst>
                    <a:gs pos="0">
                      <a:srgbClr val="FFFFFF"/>
                    </a:gs>
                    <a:gs pos="86000">
                      <a:srgbClr val="FFFFFF"/>
                    </a:gs>
                  </a:gsLst>
                  <a:lin ang="5400000" scaled="0"/>
                </a:gradFill>
              </a:defRPr>
            </a:lvl4pPr>
            <a:lvl5pPr marL="1455690" indent="-25233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8694570"/>
      </p:ext>
    </p:extLst>
  </p:cSld>
  <p:clrMapOvr>
    <a:masterClrMapping/>
  </p:clrMapOvr>
  <p:transition>
    <p:fade/>
  </p:transition>
  <p:timing>
    <p:tnLst>
      <p:par>
        <p:cTn id="1" dur="indefinite" restart="never" nodeType="tmRoot"/>
      </p:par>
    </p:tnLst>
  </p:timing>
</p:sldLayout>
</file>

<file path=ppt/slideLayouts/slideLayout699.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800"/>
            <a:ext cx="8363938" cy="1533753"/>
          </a:xfrm>
        </p:spPr>
        <p:txBody>
          <a:bodyPr/>
          <a:lstStyle>
            <a:lvl1pPr marL="345173" indent="-345173">
              <a:buClr>
                <a:srgbClr val="FFFFFF"/>
              </a:buClr>
              <a:buSzPct val="70000"/>
              <a:buFontTx/>
              <a:buBlip>
                <a:blip r:embed="rId2"/>
              </a:buBlip>
              <a:defRPr>
                <a:gradFill>
                  <a:gsLst>
                    <a:gs pos="0">
                      <a:srgbClr val="FFFFFF"/>
                    </a:gs>
                    <a:gs pos="86000">
                      <a:srgbClr val="FFFFFF"/>
                    </a:gs>
                  </a:gsLst>
                  <a:lin ang="5400000" scaled="0"/>
                </a:gradFill>
              </a:defRPr>
            </a:lvl1pPr>
            <a:lvl2pPr marL="641551" indent="-296378">
              <a:buClr>
                <a:srgbClr val="FFFFFF"/>
              </a:buClr>
              <a:buSzPct val="70000"/>
              <a:buFontTx/>
              <a:buBlip>
                <a:blip r:embed="rId2"/>
              </a:buBlip>
              <a:defRPr>
                <a:gradFill>
                  <a:gsLst>
                    <a:gs pos="0">
                      <a:srgbClr val="FFFFFF"/>
                    </a:gs>
                    <a:gs pos="86000">
                      <a:srgbClr val="FFFFFF"/>
                    </a:gs>
                  </a:gsLst>
                  <a:lin ang="5400000" scaled="0"/>
                </a:gradFill>
              </a:defRPr>
            </a:lvl2pPr>
            <a:lvl3pPr marL="943878" indent="-302327">
              <a:buClr>
                <a:srgbClr val="FFFFFF"/>
              </a:buClr>
              <a:buSzPct val="70000"/>
              <a:buFontTx/>
              <a:buBlip>
                <a:blip r:embed="rId2"/>
              </a:buBlip>
              <a:defRPr>
                <a:gradFill>
                  <a:gsLst>
                    <a:gs pos="0">
                      <a:srgbClr val="FFFFFF"/>
                    </a:gs>
                    <a:gs pos="86000">
                      <a:srgbClr val="FFFFFF"/>
                    </a:gs>
                  </a:gsLst>
                  <a:lin ang="5400000" scaled="0"/>
                </a:gradFill>
              </a:defRPr>
            </a:lvl3pPr>
            <a:lvl4pPr marL="1203350" indent="-259476">
              <a:buClr>
                <a:srgbClr val="FFFFFF"/>
              </a:buClr>
              <a:buSzPct val="70000"/>
              <a:buFontTx/>
              <a:buBlip>
                <a:blip r:embed="rId2"/>
              </a:buBlip>
              <a:defRPr>
                <a:gradFill>
                  <a:gsLst>
                    <a:gs pos="0">
                      <a:srgbClr val="FFFFFF"/>
                    </a:gs>
                    <a:gs pos="86000">
                      <a:srgbClr val="FFFFFF"/>
                    </a:gs>
                  </a:gsLst>
                  <a:lin ang="5400000" scaled="0"/>
                </a:gradFill>
              </a:defRPr>
            </a:lvl4pPr>
            <a:lvl5pPr marL="1455690" indent="-25233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8"/>
            <a:ext cx="9144001" cy="619125"/>
          </a:xfrm>
          <a:solidFill>
            <a:srgbClr val="FFFF99"/>
          </a:solidFill>
        </p:spPr>
        <p:txBody>
          <a:bodyPr wrap="square" lIns="152346" tIns="76169" rIns="152346" bIns="7616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8918055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0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17323"/>
            <a:ext cx="8363938" cy="782265"/>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878" indent="-3023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350" indent="-25947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690" indent="-25233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592251539"/>
      </p:ext>
    </p:extLst>
  </p:cSld>
  <p:clrMapOvr>
    <a:masterClrMapping/>
  </p:clrMapOvr>
  <p:transition>
    <p:fade/>
  </p:transition>
  <p:timing>
    <p:tnLst>
      <p:par>
        <p:cTn id="1" dur="indefinite" restart="never" nodeType="tmRoot"/>
      </p:par>
    </p:tnLst>
  </p:timing>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64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164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240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243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932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26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232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977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6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675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5202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9" y="3452039"/>
            <a:ext cx="4865192" cy="2002536"/>
          </a:xfrm>
        </p:spPr>
        <p:txBody>
          <a:bodyPr vert="horz" wrap="square" lIns="0" tIns="0" rIns="0" bIns="0" rtlCol="0" anchor="ctr" anchorCtr="0">
            <a:noAutofit/>
          </a:bodyPr>
          <a:lstStyle>
            <a:lvl1pPr algn="l" defTabSz="685648"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10" y="5482010"/>
            <a:ext cx="4863590" cy="679801"/>
          </a:xfrm>
        </p:spPr>
        <p:txBody>
          <a:bodyPr vert="horz" wrap="square" lIns="0" tIns="0" rIns="0" bIns="0" rtlCol="0">
            <a:spAutoFit/>
          </a:bodyPr>
          <a:lstStyle>
            <a:lvl1pPr marL="0" indent="0">
              <a:buNone/>
              <a:defRPr lang="en-US" sz="1425"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510906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38227"/>
            <a:ext cx="5144840" cy="1391920"/>
          </a:xfrm>
        </p:spPr>
        <p:txBody>
          <a:bodyPr anchor="b" anchorCtr="0"/>
          <a:lstStyle>
            <a:lvl1pPr>
              <a:defRPr kumimoji="0" lang="en-US" sz="5025"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648"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770634929"/>
      </p:ext>
    </p:extLst>
  </p:cSld>
  <p:clrMapOvr>
    <a:masterClrMapping/>
  </p:clrMapOvr>
  <p:transition>
    <p:fade/>
  </p:transition>
  <p:timing>
    <p:tnLst>
      <p:par>
        <p:cTn id="1" dur="indefinite" restart="never" nodeType="tmRoot"/>
      </p:par>
    </p:tnLst>
  </p:timing>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5" y="4343404"/>
            <a:ext cx="7680341"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pPr marL="0" marR="0" lvl="0" indent="0" algn="l" defTabSz="685648"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9"/>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5" y="1447800"/>
            <a:ext cx="7680341" cy="914096"/>
          </a:xfrm>
        </p:spPr>
        <p:txBody>
          <a:bodyPr wrap="square" anchor="b">
            <a:noAutofit/>
          </a:bodyPr>
          <a:lstStyle>
            <a:lvl1pPr marL="0" indent="0">
              <a:buNone/>
              <a:defRPr sz="5025"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1154657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0" tIns="34271" rIns="68540" bIns="34271" numCol="1" spcCol="0" rtlCol="0" anchor="ctr" anchorCtr="0" compatLnSpc="1">
            <a:prstTxWarp prst="textNoShape">
              <a:avLst/>
            </a:prstTxWarp>
          </a:bodyPr>
          <a:lstStyle/>
          <a:p>
            <a:pPr algn="ctr" defTabSz="685217" fontAlgn="base">
              <a:spcBef>
                <a:spcPct val="0"/>
              </a:spcBef>
              <a:spcAft>
                <a:spcPct val="0"/>
              </a:spcAft>
            </a:pPr>
            <a:endParaRPr lang="en-US" sz="1725"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3"/>
            <a:ext cx="180078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648"/>
              <a:endParaRPr lang="en-US" sz="1425">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648"/>
              <a:endParaRPr lang="en-US" sz="1425">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648"/>
              <a:endParaRPr lang="en-US" sz="1425">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648"/>
              <a:endParaRPr lang="en-US" sz="1425">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648"/>
              <a:endParaRPr lang="en-US" sz="1425">
                <a:solidFill>
                  <a:srgbClr val="5F5F5F"/>
                </a:solidFill>
              </a:endParaRPr>
            </a:p>
          </p:txBody>
        </p:sp>
      </p:grpSp>
      <p:sp>
        <p:nvSpPr>
          <p:cNvPr id="3" name="Subtitle 2"/>
          <p:cNvSpPr>
            <a:spLocks noGrp="1"/>
          </p:cNvSpPr>
          <p:nvPr>
            <p:ph type="subTitle" idx="1" hasCustomPrompt="1"/>
          </p:nvPr>
        </p:nvSpPr>
        <p:spPr>
          <a:xfrm>
            <a:off x="2606719" y="3551274"/>
            <a:ext cx="5213438" cy="980748"/>
          </a:xfrm>
        </p:spPr>
        <p:txBody>
          <a:bodyPr vert="horz" wrap="square" lIns="182847" tIns="182847" rIns="0" bIns="0" rtlCol="0" anchor="ctr" anchorCtr="0">
            <a:spAutoFit/>
          </a:bodyPr>
          <a:lstStyle>
            <a:lvl1pPr marL="430928" indent="-428547">
              <a:buNone/>
              <a:defRPr lang="en-US" sz="3300" spc="-75" dirty="0" smtClean="0">
                <a:solidFill>
                  <a:schemeClr val="tx1">
                    <a:alpha val="99000"/>
                  </a:schemeClr>
                </a:solidFill>
                <a:latin typeface="Segoe UI Light" pitchFamily="34" charset="0"/>
              </a:defRPr>
            </a:lvl1pPr>
            <a:lvl2pPr marL="259510" indent="-257129">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228603"/>
            <a:ext cx="8362081" cy="571310"/>
          </a:xfrm>
        </p:spPr>
        <p:txBody>
          <a:bodyPr vert="horz" wrap="square" lIns="0" tIns="0" rIns="0" bIns="0" rtlCol="0" anchor="t">
            <a:spAutoFit/>
          </a:bodyPr>
          <a:lstStyle>
            <a:lvl1pPr marL="0" indent="0">
              <a:buNone/>
              <a:defRPr lang="en-US" sz="4125"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379876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083" marR="0" indent="0" algn="l" defTabSz="685648"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074" indent="0">
              <a:buFont typeface="Wingdings" pitchFamily="2" charset="2"/>
              <a:buNone/>
              <a:tabLst/>
              <a:defRPr>
                <a:solidFill>
                  <a:schemeClr val="tx1">
                    <a:alpha val="99000"/>
                  </a:schemeClr>
                </a:solidFill>
                <a:latin typeface="+mn-lt"/>
              </a:defRPr>
            </a:lvl3pPr>
            <a:lvl4pPr marL="555921" indent="0">
              <a:buFont typeface="Wingdings" pitchFamily="2" charset="2"/>
              <a:buNone/>
              <a:defRPr>
                <a:solidFill>
                  <a:schemeClr val="tx1">
                    <a:alpha val="99000"/>
                  </a:schemeClr>
                </a:solidFill>
                <a:latin typeface="+mn-lt"/>
              </a:defRPr>
            </a:lvl4pPr>
            <a:lvl5pPr marL="68567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0234274"/>
      </p:ext>
    </p:extLst>
  </p:cSld>
  <p:clrMapOvr>
    <a:masterClrMapping/>
  </p:clrMapOvr>
  <p:transition>
    <p:fade/>
  </p:transition>
  <p:timing>
    <p:tnLst>
      <p:par>
        <p:cTn id="1" dur="indefinite" restart="never" nodeType="tmRoot"/>
      </p:par>
    </p:tnLst>
  </p:timing>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8"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799" indent="0">
              <a:buNone/>
              <a:defRPr lang="en-US" sz="1800" kern="1200" spc="0" baseline="0" dirty="0" smtClean="0">
                <a:solidFill>
                  <a:schemeClr val="tx1">
                    <a:alpha val="99000"/>
                  </a:schemeClr>
                </a:solidFill>
                <a:latin typeface="+mn-lt"/>
                <a:ea typeface="+mn-ea"/>
                <a:cs typeface="+mn-cs"/>
              </a:defRPr>
            </a:lvl3pPr>
            <a:lvl4pPr marL="342837" indent="0">
              <a:buNone/>
              <a:defRPr lang="en-US" sz="1500" kern="1200" spc="0" baseline="0" dirty="0" smtClean="0">
                <a:solidFill>
                  <a:schemeClr val="tx1">
                    <a:alpha val="99000"/>
                  </a:schemeClr>
                </a:solidFill>
                <a:latin typeface="+mn-lt"/>
                <a:ea typeface="+mn-ea"/>
                <a:cs typeface="+mn-cs"/>
              </a:defRPr>
            </a:lvl4pPr>
            <a:lvl5pPr marL="520209"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648"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87587854"/>
      </p:ext>
    </p:extLst>
  </p:cSld>
  <p:clrMapOvr>
    <a:masterClrMapping/>
  </p:clrMapOvr>
  <p:transition>
    <p:fade/>
  </p:transition>
  <p:timing>
    <p:tnLst>
      <p:par>
        <p:cTn id="1" dur="indefinite" restart="never" nodeType="tmRoot"/>
      </p:par>
    </p:tnLst>
  </p:timing>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8"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799" indent="0">
              <a:buNone/>
              <a:defRPr lang="en-US" sz="1800" kern="1200" spc="0" baseline="0" dirty="0" smtClean="0">
                <a:solidFill>
                  <a:schemeClr val="tx1">
                    <a:alpha val="99000"/>
                  </a:schemeClr>
                </a:solidFill>
                <a:latin typeface="+mn-lt"/>
                <a:ea typeface="+mn-ea"/>
                <a:cs typeface="+mn-cs"/>
              </a:defRPr>
            </a:lvl3pPr>
            <a:lvl4pPr marL="342837" indent="0">
              <a:buNone/>
              <a:defRPr lang="en-US" sz="1500" kern="1200" spc="0" baseline="0" dirty="0" smtClean="0">
                <a:solidFill>
                  <a:schemeClr val="tx1">
                    <a:alpha val="99000"/>
                  </a:schemeClr>
                </a:solidFill>
                <a:latin typeface="+mn-lt"/>
                <a:ea typeface="+mn-ea"/>
                <a:cs typeface="+mn-cs"/>
              </a:defRPr>
            </a:lvl4pPr>
            <a:lvl5pPr marL="520209"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648"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82057112"/>
      </p:ext>
    </p:extLst>
  </p:cSld>
  <p:clrMapOvr>
    <a:masterClrMapping/>
  </p:clrMapOvr>
  <p:transition>
    <p:fade/>
  </p:transition>
  <p:timing>
    <p:tnLst>
      <p:par>
        <p:cTn id="1" dur="indefinite" restart="never" nodeType="tmRoot"/>
      </p:par>
    </p:tnLst>
  </p:timing>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648"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36" indent="-219036">
              <a:spcBef>
                <a:spcPts val="900"/>
              </a:spcBef>
              <a:buClr>
                <a:schemeClr val="tx1"/>
              </a:buClr>
              <a:buFont typeface="Wingdings" pitchFamily="2" charset="2"/>
              <a:buChar char=""/>
              <a:defRPr/>
            </a:lvl1pPr>
            <a:lvl2pPr marL="390455" indent="-171419">
              <a:defRPr sz="1500"/>
            </a:lvl2pPr>
            <a:lvl3pPr marL="514257" indent="-123803">
              <a:tabLst/>
              <a:defRPr sz="1500"/>
            </a:lvl3pPr>
            <a:lvl4pPr marL="647582" indent="-133326">
              <a:defRPr/>
            </a:lvl4pPr>
            <a:lvl5pPr marL="771386" indent="-123803">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2"/>
            <a:ext cx="4047274" cy="1763560"/>
          </a:xfrm>
        </p:spPr>
        <p:txBody>
          <a:bodyPr>
            <a:spAutoFit/>
          </a:bodyPr>
          <a:lstStyle>
            <a:lvl1pPr marL="254748" indent="-254748">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164" indent="-257129">
              <a:defRPr lang="en-US" sz="1500" kern="1200" spc="0" baseline="0" dirty="0" smtClean="0">
                <a:solidFill>
                  <a:schemeClr val="tx1">
                    <a:alpha val="99000"/>
                  </a:schemeClr>
                </a:solidFill>
                <a:latin typeface="+mn-lt"/>
                <a:ea typeface="+mn-ea"/>
                <a:cs typeface="+mn-cs"/>
              </a:defRPr>
            </a:lvl2pPr>
            <a:lvl3pPr marL="647582" indent="-257129">
              <a:defRPr lang="en-US" sz="1500" kern="1200" spc="0" baseline="0" dirty="0" smtClean="0">
                <a:solidFill>
                  <a:schemeClr val="tx1">
                    <a:alpha val="99000"/>
                  </a:schemeClr>
                </a:solidFill>
                <a:latin typeface="+mn-lt"/>
                <a:ea typeface="+mn-ea"/>
                <a:cs typeface="+mn-cs"/>
              </a:defRPr>
            </a:lvl3pPr>
            <a:lvl4pPr marL="771386" indent="-257129">
              <a:defRPr lang="en-US" sz="1500" kern="1200" spc="0" baseline="0" dirty="0" smtClean="0">
                <a:solidFill>
                  <a:schemeClr val="tx1">
                    <a:alpha val="99000"/>
                  </a:schemeClr>
                </a:solidFill>
                <a:latin typeface="+mn-lt"/>
                <a:ea typeface="+mn-ea"/>
                <a:cs typeface="+mn-cs"/>
              </a:defRPr>
            </a:lvl4pPr>
            <a:lvl5pPr marL="904712" indent="-257129">
              <a:defRPr lang="en-US" sz="1500" kern="1200" spc="0" baseline="0" dirty="0">
                <a:solidFill>
                  <a:schemeClr val="tx1">
                    <a:alpha val="99000"/>
                  </a:schemeClr>
                </a:solidFill>
                <a:latin typeface="+mn-lt"/>
                <a:ea typeface="+mn-ea"/>
                <a:cs typeface="+mn-cs"/>
              </a:defRPr>
            </a:lvl5pPr>
          </a:lstStyle>
          <a:p>
            <a:pPr marL="219036" marR="0" lvl="0" indent="-219036" algn="l" defTabSz="685648"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36" marR="0" lvl="1" indent="-219036" algn="l" defTabSz="685648"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36" marR="0" lvl="2" indent="-219036" algn="l" defTabSz="685648"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36" marR="0" lvl="3" indent="-219036" algn="l" defTabSz="685648"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36" marR="0" lvl="4" indent="-219036" algn="l" defTabSz="685648"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2131130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500411"/>
          </a:xfrm>
        </p:spPr>
        <p:txBody>
          <a:bodyPr/>
          <a:lstStyle>
            <a:lvl1pPr marL="255938" indent="-255938">
              <a:lnSpc>
                <a:spcPct val="90000"/>
              </a:lnSpc>
              <a:buSzPct val="80000"/>
              <a:buFont typeface="Arial" pitchFamily="34" charset="0"/>
              <a:buChar char="•"/>
              <a:defRPr sz="2400"/>
            </a:lvl1pPr>
            <a:lvl2pPr marL="470212" indent="-214274">
              <a:lnSpc>
                <a:spcPct val="90000"/>
              </a:lnSpc>
              <a:buSzPct val="80000"/>
              <a:buFont typeface="Arial" pitchFamily="34" charset="0"/>
              <a:buChar char="•"/>
              <a:defRPr sz="2100"/>
            </a:lvl2pPr>
            <a:lvl3pPr marL="685676" indent="-215465">
              <a:lnSpc>
                <a:spcPct val="90000"/>
              </a:lnSpc>
              <a:buSzPct val="80000"/>
              <a:buFont typeface="Arial" pitchFamily="34" charset="0"/>
              <a:buChar char="•"/>
              <a:defRPr sz="1800"/>
            </a:lvl3pPr>
            <a:lvl4pPr marL="1284452" indent="-169038">
              <a:lnSpc>
                <a:spcPct val="90000"/>
              </a:lnSpc>
              <a:buSzPct val="80000"/>
              <a:buFont typeface="Arial" pitchFamily="34" charset="0"/>
              <a:buChar char="•"/>
              <a:defRPr sz="1500"/>
            </a:lvl4pPr>
            <a:lvl5pPr marL="1458251" indent="-173799">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3"/>
            <a:ext cx="4115872" cy="1500411"/>
          </a:xfrm>
        </p:spPr>
        <p:txBody>
          <a:bodyPr/>
          <a:lstStyle>
            <a:lvl1pPr marL="342837" indent="-342837">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777" indent="-342837">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340" indent="-257129">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543" indent="-257129">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580" indent="-257129">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25"/>
            </a:lvl6pPr>
            <a:lvl7pPr>
              <a:defRPr sz="1425"/>
            </a:lvl7pPr>
            <a:lvl8pPr>
              <a:defRPr sz="1425"/>
            </a:lvl8pPr>
            <a:lvl9pPr>
              <a:defRPr sz="1425"/>
            </a:lvl9pPr>
          </a:lstStyle>
          <a:p>
            <a:pPr marL="255938" marR="0" lvl="0" indent="-255938" algn="l" defTabSz="685648"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38" marR="0" lvl="1" indent="-255938" algn="l" defTabSz="685648"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38" marR="0" lvl="2" indent="-255938" algn="l" defTabSz="685648"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38" marR="0" lvl="3" indent="-255938" algn="l" defTabSz="685648"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38" marR="0" lvl="4" indent="-255938" algn="l" defTabSz="685648"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755053792"/>
      </p:ext>
    </p:extLst>
  </p:cSld>
  <p:clrMapOvr>
    <a:masterClrMapping/>
  </p:clrMapOvr>
  <p:transition>
    <p:fade/>
  </p:transition>
  <p:timing>
    <p:tnLst>
      <p:par>
        <p:cTn id="1" dur="indefinite" restart="never" nodeType="tmRoot"/>
      </p:par>
    </p:tnLst>
  </p:timing>
</p:sldLayout>
</file>

<file path=ppt/slideLayouts/slideLayout7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25" indent="0">
              <a:buNone/>
              <a:defRPr sz="1500" b="1"/>
            </a:lvl2pPr>
            <a:lvl3pPr marL="685648" indent="0">
              <a:buNone/>
              <a:defRPr sz="1425" b="1"/>
            </a:lvl3pPr>
            <a:lvl4pPr marL="1028473" indent="0">
              <a:buNone/>
              <a:defRPr sz="1200" b="1"/>
            </a:lvl4pPr>
            <a:lvl5pPr marL="1371296" indent="0">
              <a:buNone/>
              <a:defRPr sz="1200" b="1"/>
            </a:lvl5pPr>
            <a:lvl6pPr marL="1714120" indent="0">
              <a:buNone/>
              <a:defRPr sz="1200" b="1"/>
            </a:lvl6pPr>
            <a:lvl7pPr marL="2056945" indent="0">
              <a:buNone/>
              <a:defRPr sz="1200" b="1"/>
            </a:lvl7pPr>
            <a:lvl8pPr marL="2399768" indent="0">
              <a:buNone/>
              <a:defRPr sz="1200" b="1"/>
            </a:lvl8pPr>
            <a:lvl9pPr marL="2742593"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63" indent="-302363">
              <a:buSzPct val="80000"/>
              <a:buFont typeface="Arial" pitchFamily="34" charset="0"/>
              <a:buChar char="•"/>
              <a:defRPr sz="2100"/>
            </a:lvl1pPr>
            <a:lvl2pPr marL="558302" indent="-241653">
              <a:buSzPct val="80000"/>
              <a:buFont typeface="Arial" pitchFamily="34" charset="0"/>
              <a:buChar char="•"/>
              <a:defRPr sz="2100"/>
            </a:lvl2pPr>
            <a:lvl3pPr marL="770195" indent="-211893" defTabSz="772576">
              <a:buSzPct val="80000"/>
              <a:buFont typeface="Arial" pitchFamily="34" charset="0"/>
              <a:buChar char="•"/>
              <a:defRPr sz="1800"/>
            </a:lvl3pPr>
            <a:lvl4pPr marL="988040" indent="-215465">
              <a:buSzPct val="80000"/>
              <a:buFont typeface="Arial" pitchFamily="34" charset="0"/>
              <a:buChar char="•"/>
              <a:defRPr sz="1500"/>
            </a:lvl4pPr>
            <a:lvl5pPr marL="1155887" indent="-167848">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25" indent="0">
              <a:buNone/>
              <a:defRPr sz="1500" b="1"/>
            </a:lvl2pPr>
            <a:lvl3pPr marL="685648" indent="0">
              <a:buNone/>
              <a:defRPr sz="1425" b="1"/>
            </a:lvl3pPr>
            <a:lvl4pPr marL="1028473" indent="0">
              <a:buNone/>
              <a:defRPr sz="1200" b="1"/>
            </a:lvl4pPr>
            <a:lvl5pPr marL="1371296" indent="0">
              <a:buNone/>
              <a:defRPr sz="1200" b="1"/>
            </a:lvl5pPr>
            <a:lvl6pPr marL="1714120" indent="0">
              <a:buNone/>
              <a:defRPr sz="1200" b="1"/>
            </a:lvl6pPr>
            <a:lvl7pPr marL="2056945" indent="0">
              <a:buNone/>
              <a:defRPr sz="1200" b="1"/>
            </a:lvl7pPr>
            <a:lvl8pPr marL="2399768" indent="0">
              <a:buNone/>
              <a:defRPr sz="1200" b="1"/>
            </a:lvl8pPr>
            <a:lvl9pPr marL="2742593"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00" indent="-2222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37" indent="-342837">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777" indent="-25712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04" indent="-25712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31" indent="-25712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04" indent="-257129">
              <a:defRPr sz="1200"/>
            </a:lvl6pPr>
            <a:lvl7pPr marL="1202314" indent="-214274">
              <a:defRPr sz="1200"/>
            </a:lvl7pPr>
            <a:lvl8pPr>
              <a:defRPr sz="1200"/>
            </a:lvl8pPr>
            <a:lvl9pPr>
              <a:defRPr sz="1200"/>
            </a:lvl9pPr>
          </a:lstStyle>
          <a:p>
            <a:pPr marL="302363" lvl="0" indent="-302363" algn="l" defTabSz="685648" rtl="0" eaLnBrk="1" latinLnBrk="0" hangingPunct="1">
              <a:lnSpc>
                <a:spcPct val="90000"/>
              </a:lnSpc>
              <a:spcBef>
                <a:spcPct val="20000"/>
              </a:spcBef>
              <a:buSzPct val="80000"/>
            </a:pPr>
            <a:r>
              <a:rPr lang="en-US" smtClean="0"/>
              <a:t>Click to edit Master text styles</a:t>
            </a:r>
          </a:p>
          <a:p>
            <a:pPr marL="302363" lvl="1" indent="-302363" algn="l" defTabSz="685648" rtl="0" eaLnBrk="1" latinLnBrk="0" hangingPunct="1">
              <a:lnSpc>
                <a:spcPct val="90000"/>
              </a:lnSpc>
              <a:spcBef>
                <a:spcPct val="20000"/>
              </a:spcBef>
              <a:buSzPct val="80000"/>
            </a:pPr>
            <a:r>
              <a:rPr lang="en-US" smtClean="0"/>
              <a:t>Second level</a:t>
            </a:r>
          </a:p>
          <a:p>
            <a:pPr marL="302363" lvl="2" indent="-302363" algn="l" defTabSz="685648" rtl="0" eaLnBrk="1" latinLnBrk="0" hangingPunct="1">
              <a:lnSpc>
                <a:spcPct val="90000"/>
              </a:lnSpc>
              <a:spcBef>
                <a:spcPct val="20000"/>
              </a:spcBef>
              <a:buSzPct val="80000"/>
            </a:pPr>
            <a:r>
              <a:rPr lang="en-US" smtClean="0"/>
              <a:t>Third level</a:t>
            </a:r>
          </a:p>
          <a:p>
            <a:pPr marL="302363" lvl="3" indent="-302363" algn="l" defTabSz="685648" rtl="0" eaLnBrk="1" latinLnBrk="0" hangingPunct="1">
              <a:lnSpc>
                <a:spcPct val="90000"/>
              </a:lnSpc>
              <a:spcBef>
                <a:spcPct val="20000"/>
              </a:spcBef>
              <a:buSzPct val="80000"/>
            </a:pPr>
            <a:r>
              <a:rPr lang="en-US" smtClean="0"/>
              <a:t>Fourth level</a:t>
            </a:r>
          </a:p>
          <a:p>
            <a:pPr marL="302363" lvl="4" indent="-302363" algn="l" defTabSz="685648"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624505026"/>
      </p:ext>
    </p:extLst>
  </p:cSld>
  <p:clrMapOvr>
    <a:masterClrMapping/>
  </p:clrMapOvr>
  <p:transition>
    <p:fade/>
  </p:transition>
  <p:timing>
    <p:tnLst>
      <p:par>
        <p:cTn id="1" dur="indefinite" restart="never" nodeType="tmRoot"/>
      </p:par>
    </p:tnLst>
  </p:timing>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648"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3"/>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4991" indent="0">
              <a:buNone/>
              <a:defRPr sz="1500"/>
            </a:lvl3pPr>
            <a:lvl4pPr marL="342837" indent="0">
              <a:buNone/>
              <a:defRPr sz="1500"/>
            </a:lvl4pPr>
            <a:lvl5pPr marL="520209"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3"/>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648"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4991" marR="0" indent="0" algn="l" defTabSz="685648"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18" marR="0" indent="0" algn="l" defTabSz="685648"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48" marR="0" indent="0" algn="l" defTabSz="685648"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958913516"/>
      </p:ext>
    </p:extLst>
  </p:cSld>
  <p:clrMapOvr>
    <a:masterClrMapping/>
  </p:clrMapOvr>
  <p:transition>
    <p:fade/>
  </p:transition>
  <p:timing>
    <p:tnLst>
      <p:par>
        <p:cTn id="1" dur="indefinite" restart="never" nodeType="tmRoot"/>
      </p:par>
    </p:tnLst>
  </p:timing>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648"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3"/>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4991" indent="0">
              <a:buNone/>
              <a:defRPr sz="1500">
                <a:solidFill>
                  <a:schemeClr val="tx1">
                    <a:alpha val="99000"/>
                  </a:schemeClr>
                </a:solidFill>
              </a:defRPr>
            </a:lvl3pPr>
            <a:lvl4pPr marL="342837" indent="0">
              <a:buNone/>
              <a:defRPr sz="1500">
                <a:solidFill>
                  <a:schemeClr val="tx1">
                    <a:alpha val="99000"/>
                  </a:schemeClr>
                </a:solidFill>
              </a:defRPr>
            </a:lvl4pPr>
            <a:lvl5pPr marL="520209"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3"/>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648"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4991" marR="0" indent="0" algn="l" defTabSz="685648"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18" marR="0" indent="0" algn="l" defTabSz="685648"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48" marR="0" indent="0" algn="l" defTabSz="685648"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648"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8821839"/>
      </p:ext>
    </p:extLst>
  </p:cSld>
  <p:clrMapOvr>
    <a:masterClrMapping/>
  </p:clrMapOvr>
  <p:transition>
    <p:fade/>
  </p:transition>
  <p:timing>
    <p:tnLst>
      <p:par>
        <p:cTn id="1" dur="indefinite" restart="never" nodeType="tmRoot"/>
      </p:par>
    </p:tnLst>
  </p:timing>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648"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0660691"/>
      </p:ext>
    </p:extLst>
  </p:cSld>
  <p:clrMapOvr>
    <a:masterClrMapping/>
  </p:clrMapOvr>
  <p:transition>
    <p:fade/>
  </p:transition>
  <p:timing>
    <p:tnLst>
      <p:par>
        <p:cTn id="1" dur="indefinite" restart="never" nodeType="tmRoot"/>
      </p:par>
    </p:tnLst>
  </p:timing>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993827"/>
      </p:ext>
    </p:extLst>
  </p:cSld>
  <p:clrMapOvr>
    <a:masterClrMapping/>
  </p:clrMapOvr>
  <p:transition>
    <p:fade/>
  </p:transition>
  <p:timing>
    <p:tnLst>
      <p:par>
        <p:cTn id="1" dur="indefinite" restart="never" nodeType="tmRoot"/>
      </p:par>
    </p:tnLst>
  </p:timing>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2"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4" tIns="34283" rIns="68564" bIns="34283" numCol="1" rtlCol="0" anchor="ctr" anchorCtr="0" compatLnSpc="1">
            <a:prstTxWarp prst="textNoShape">
              <a:avLst/>
            </a:prstTxWarp>
          </a:bodyPr>
          <a:lstStyle/>
          <a:p>
            <a:pPr algn="ctr" defTabSz="685451" fontAlgn="base">
              <a:spcBef>
                <a:spcPct val="0"/>
              </a:spcBef>
              <a:spcAft>
                <a:spcPct val="0"/>
              </a:spcAft>
            </a:pPr>
            <a:endParaRPr lang="en-US" sz="1725"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1" y="1716027"/>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48"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38" indent="0">
              <a:buNone/>
              <a:defRPr>
                <a:gradFill>
                  <a:gsLst>
                    <a:gs pos="1250">
                      <a:srgbClr val="000000"/>
                    </a:gs>
                    <a:gs pos="100000">
                      <a:srgbClr val="000000"/>
                    </a:gs>
                  </a:gsLst>
                  <a:lin ang="5400000" scaled="0"/>
                </a:gradFill>
                <a:latin typeface="Consolas" pitchFamily="49" charset="0"/>
                <a:cs typeface="Consolas" pitchFamily="49" charset="0"/>
              </a:defRPr>
            </a:lvl3pPr>
            <a:lvl4pPr marL="598777" indent="0">
              <a:buNone/>
              <a:defRPr>
                <a:gradFill>
                  <a:gsLst>
                    <a:gs pos="1250">
                      <a:srgbClr val="000000"/>
                    </a:gs>
                    <a:gs pos="100000">
                      <a:srgbClr val="000000"/>
                    </a:gs>
                  </a:gsLst>
                  <a:lin ang="5400000" scaled="0"/>
                </a:gradFill>
                <a:latin typeface="Consolas" pitchFamily="49" charset="0"/>
                <a:cs typeface="Consolas" pitchFamily="49" charset="0"/>
              </a:defRPr>
            </a:lvl4pPr>
            <a:lvl5pPr marL="77257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9679570"/>
      </p:ext>
    </p:extLst>
  </p:cSld>
  <p:clrMapOvr>
    <a:masterClrMapping/>
  </p:clrMapOvr>
  <p:transition>
    <p:fade/>
  </p:transition>
  <p:timing>
    <p:tnLst>
      <p:par>
        <p:cTn id="1" dur="indefinite" restart="never" nodeType="tmRoot"/>
      </p:par>
    </p:tnLst>
  </p:timing>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254946"/>
      </p:ext>
    </p:extLst>
  </p:cSld>
  <p:clrMapOvr>
    <a:masterClrMapping/>
  </p:clrMapOvr>
  <p:transition>
    <p:fade/>
  </p:transition>
  <p:timing>
    <p:tnLst>
      <p:par>
        <p:cTn id="1" dur="indefinite" restart="never" nodeType="tmRoot"/>
      </p:par>
    </p:tnLst>
  </p:timing>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8" y="228603"/>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8" y="1447801"/>
            <a:ext cx="8363938" cy="1491177"/>
          </a:xfrm>
          <a:prstGeom prst="rect">
            <a:avLst/>
          </a:prstGeom>
        </p:spPr>
        <p:txBody>
          <a:bodyPr/>
          <a:lstStyle>
            <a:lvl1pPr marL="257129" indent="-25712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02" indent="-21427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676" indent="-21427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094" indent="-17141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513" indent="-17141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9144001"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96081883"/>
      </p:ext>
    </p:extLst>
  </p:cSld>
  <p:clrMapOvr>
    <a:masterClrMapping/>
  </p:clrMapOvr>
  <p:transition>
    <p:fade/>
  </p:transition>
  <p:timing>
    <p:tnLst>
      <p:par>
        <p:cTn id="1" dur="indefinite" restart="never" nodeType="tmRoot"/>
      </p:par>
    </p:tnLst>
  </p:timing>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8" y="2234115"/>
            <a:ext cx="6281777" cy="1359196"/>
          </a:xfrm>
        </p:spPr>
        <p:txBody>
          <a:bodyPr anchor="ctr" anchorCtr="0">
            <a:noAutofit/>
          </a:bodyPr>
          <a:lstStyle>
            <a:lvl1pPr>
              <a:lnSpc>
                <a:spcPct val="90000"/>
              </a:lnSpc>
              <a:defRPr sz="5025"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0" y="4612346"/>
            <a:ext cx="4091816" cy="858697"/>
          </a:xfrm>
        </p:spPr>
        <p:txBody>
          <a:bodyPr/>
          <a:lstStyle>
            <a:lvl1pPr marL="0" indent="0">
              <a:buFont typeface="Arial" pitchFamily="34" charset="0"/>
              <a:buNone/>
              <a:defRPr sz="1800">
                <a:solidFill>
                  <a:schemeClr val="bg1">
                    <a:alpha val="98000"/>
                  </a:schemeClr>
                </a:solidFill>
                <a:latin typeface="+mj-lt"/>
              </a:defRPr>
            </a:lvl1pPr>
            <a:lvl2pPr marL="345218" indent="0">
              <a:buFont typeface="Arial" pitchFamily="34" charset="0"/>
              <a:buNone/>
              <a:defRPr/>
            </a:lvl2pPr>
            <a:lvl3pPr marL="641632" indent="0">
              <a:buFont typeface="Arial" pitchFamily="34" charset="0"/>
              <a:buNone/>
              <a:defRPr/>
            </a:lvl3pPr>
            <a:lvl4pPr marL="943996" indent="0">
              <a:buFont typeface="Arial" pitchFamily="34" charset="0"/>
              <a:buNone/>
              <a:defRPr/>
            </a:lvl4pPr>
            <a:lvl5pPr marL="120350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4"/>
            <a:ext cx="1873859" cy="290339"/>
          </a:xfrm>
          <a:prstGeom prst="rect">
            <a:avLst/>
          </a:prstGeom>
        </p:spPr>
      </p:pic>
    </p:spTree>
    <p:extLst>
      <p:ext uri="{BB962C8B-B14F-4D97-AF65-F5344CB8AC3E}">
        <p14:creationId xmlns:p14="http://schemas.microsoft.com/office/powerpoint/2010/main" val="324643102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996" indent="-30236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03" indent="-2595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871" indent="-25236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2570503883"/>
      </p:ext>
    </p:extLst>
  </p:cSld>
  <p:clrMapOvr>
    <a:masterClrMapping/>
  </p:clrMapOvr>
  <p:transition>
    <p:fade/>
  </p:transition>
  <p:timing>
    <p:tnLst>
      <p:par>
        <p:cTn id="1" dur="indefinite" restart="never" nodeType="tmRoot"/>
      </p:par>
    </p:tnLst>
  </p:timing>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lgn="l" defTabSz="685648"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8"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37" indent="-25712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29" indent="-257129">
              <a:spcBef>
                <a:spcPts val="0"/>
              </a:spcBef>
              <a:spcAft>
                <a:spcPts val="300"/>
              </a:spcAft>
              <a:buFont typeface="Arial" pitchFamily="34" charset="0"/>
              <a:buChar char="•"/>
              <a:defRPr/>
            </a:lvl5pPr>
            <a:lvl6pPr marL="774956" indent="-257129">
              <a:buFont typeface="Arial" pitchFamily="34" charset="0"/>
              <a:buChar char="•"/>
              <a:defRPr sz="1800">
                <a:gradFill>
                  <a:gsLst>
                    <a:gs pos="0">
                      <a:srgbClr val="595959"/>
                    </a:gs>
                    <a:gs pos="86000">
                      <a:srgbClr val="595959"/>
                    </a:gs>
                  </a:gsLst>
                  <a:lin ang="5400000" scaled="0"/>
                </a:gradFill>
              </a:defRPr>
            </a:lvl6pPr>
            <a:lvl7pPr marL="941614" indent="-169038">
              <a:defRPr>
                <a:gradFill>
                  <a:gsLst>
                    <a:gs pos="0">
                      <a:srgbClr val="595959"/>
                    </a:gs>
                    <a:gs pos="86000">
                      <a:srgbClr val="595959"/>
                    </a:gs>
                  </a:gsLst>
                  <a:lin ang="5400000" scaled="0"/>
                </a:gradFill>
              </a:defRPr>
            </a:lvl7pPr>
            <a:lvl8pPr marL="1115414" indent="-173799">
              <a:defRPr>
                <a:gradFill>
                  <a:gsLst>
                    <a:gs pos="0">
                      <a:srgbClr val="595959"/>
                    </a:gs>
                    <a:gs pos="86000">
                      <a:srgbClr val="595959"/>
                    </a:gs>
                  </a:gsLst>
                  <a:lin ang="5400000" scaled="0"/>
                </a:gradFill>
              </a:defRPr>
            </a:lvl8pPr>
          </a:lstStyle>
          <a:p>
            <a:pPr marL="259510" lvl="0" indent="-259510" algn="l" defTabSz="685648" rtl="0" eaLnBrk="1" latinLnBrk="0" hangingPunct="1">
              <a:lnSpc>
                <a:spcPct val="90000"/>
              </a:lnSpc>
              <a:spcBef>
                <a:spcPct val="20000"/>
              </a:spcBef>
              <a:buSzPct val="90000"/>
              <a:buFont typeface="Arial" pitchFamily="34" charset="0"/>
              <a:buChar char="•"/>
            </a:pPr>
            <a:r>
              <a:rPr lang="en-US" smtClean="0"/>
              <a:t>Click to edit Master text styles</a:t>
            </a:r>
          </a:p>
          <a:p>
            <a:pPr marL="259510" lvl="1" indent="-259510" algn="l" defTabSz="685648" rtl="0" eaLnBrk="1" latinLnBrk="0" hangingPunct="1">
              <a:lnSpc>
                <a:spcPct val="90000"/>
              </a:lnSpc>
              <a:spcBef>
                <a:spcPct val="20000"/>
              </a:spcBef>
              <a:buSzPct val="90000"/>
              <a:buFont typeface="Arial" pitchFamily="34" charset="0"/>
              <a:buChar char="•"/>
            </a:pPr>
            <a:r>
              <a:rPr lang="en-US" smtClean="0"/>
              <a:t>Second level</a:t>
            </a:r>
          </a:p>
          <a:p>
            <a:pPr marL="259510" lvl="2" indent="-259510" algn="l" defTabSz="685648" rtl="0" eaLnBrk="1" latinLnBrk="0" hangingPunct="1">
              <a:lnSpc>
                <a:spcPct val="90000"/>
              </a:lnSpc>
              <a:spcBef>
                <a:spcPct val="20000"/>
              </a:spcBef>
              <a:buSzPct val="90000"/>
              <a:buFont typeface="Arial" pitchFamily="34" charset="0"/>
              <a:buChar char="•"/>
            </a:pPr>
            <a:r>
              <a:rPr lang="en-US" smtClean="0"/>
              <a:t>Third level</a:t>
            </a:r>
          </a:p>
          <a:p>
            <a:pPr marL="259510" lvl="3" indent="-259510" algn="l" defTabSz="685648" rtl="0" eaLnBrk="1" latinLnBrk="0" hangingPunct="1">
              <a:lnSpc>
                <a:spcPct val="90000"/>
              </a:lnSpc>
              <a:spcBef>
                <a:spcPct val="20000"/>
              </a:spcBef>
              <a:buSzPct val="90000"/>
              <a:buFont typeface="Arial" pitchFamily="34" charset="0"/>
              <a:buChar char="•"/>
            </a:pPr>
            <a:r>
              <a:rPr lang="en-US" smtClean="0"/>
              <a:t>Fourth level</a:t>
            </a:r>
          </a:p>
          <a:p>
            <a:pPr marL="259510" lvl="4" indent="-259510" algn="l" defTabSz="685648"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1649163425"/>
      </p:ext>
    </p:extLst>
  </p:cSld>
  <p:clrMapOvr>
    <a:masterClrMapping/>
  </p:clrMapOvr>
  <p:transition>
    <p:fade/>
  </p:transition>
</p:sldLayout>
</file>

<file path=ppt/slideLayouts/slideLayout7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832809"/>
          </a:xfrm>
        </p:spPr>
        <p:txBody>
          <a:bodyPr/>
          <a:lstStyle>
            <a:lvl1pPr marL="255938" indent="-255938">
              <a:lnSpc>
                <a:spcPct val="90000"/>
              </a:lnSpc>
              <a:buSzPct val="80000"/>
              <a:buFont typeface="Arial" pitchFamily="34" charset="0"/>
              <a:buChar char="•"/>
              <a:defRPr sz="2400"/>
            </a:lvl1pPr>
            <a:lvl2pPr marL="470212" indent="-214274">
              <a:lnSpc>
                <a:spcPct val="90000"/>
              </a:lnSpc>
              <a:buSzPct val="80000"/>
              <a:buFont typeface="Arial" pitchFamily="34" charset="0"/>
              <a:buChar char="•"/>
              <a:defRPr sz="2100"/>
            </a:lvl2pPr>
            <a:lvl3pPr marL="685676" indent="-215465">
              <a:lnSpc>
                <a:spcPct val="90000"/>
              </a:lnSpc>
              <a:buSzPct val="80000"/>
              <a:buFont typeface="Arial" pitchFamily="34" charset="0"/>
              <a:buChar char="•"/>
              <a:defRPr sz="1800"/>
            </a:lvl3pPr>
            <a:lvl4pPr marL="1284452" indent="-169038">
              <a:lnSpc>
                <a:spcPct val="90000"/>
              </a:lnSpc>
              <a:buSzPct val="80000"/>
              <a:buFont typeface="Arial" pitchFamily="34" charset="0"/>
              <a:buChar char="•"/>
              <a:defRPr sz="1500"/>
            </a:lvl4pPr>
            <a:lvl5pPr marL="1458251" indent="-173799">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2"/>
            <a:ext cx="4115872" cy="1832809"/>
          </a:xfrm>
        </p:spPr>
        <p:txBody>
          <a:bodyPr/>
          <a:lstStyle>
            <a:lvl1pPr marL="342837" indent="-34283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777" indent="-342837">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40" indent="-25712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543" indent="-25712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580" indent="-25712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25"/>
            </a:lvl6pPr>
            <a:lvl7pPr>
              <a:defRPr sz="1425"/>
            </a:lvl7pPr>
            <a:lvl8pPr>
              <a:defRPr sz="1425"/>
            </a:lvl8pPr>
            <a:lvl9pPr>
              <a:defRPr sz="1425"/>
            </a:lvl9pPr>
          </a:lstStyle>
          <a:p>
            <a:pPr marL="255938" lvl="0" indent="-255938" algn="l" defTabSz="685648" rtl="0" eaLnBrk="1" latinLnBrk="0" hangingPunct="1">
              <a:lnSpc>
                <a:spcPct val="90000"/>
              </a:lnSpc>
              <a:spcBef>
                <a:spcPct val="20000"/>
              </a:spcBef>
              <a:buSzPct val="80000"/>
              <a:buFont typeface="Arial" pitchFamily="34" charset="0"/>
              <a:buChar char="•"/>
            </a:pPr>
            <a:r>
              <a:rPr lang="en-US" smtClean="0"/>
              <a:t>Click to edit Master text styles</a:t>
            </a:r>
          </a:p>
          <a:p>
            <a:pPr marL="255938" lvl="1" indent="-255938" algn="l" defTabSz="685648" rtl="0" eaLnBrk="1" latinLnBrk="0" hangingPunct="1">
              <a:lnSpc>
                <a:spcPct val="90000"/>
              </a:lnSpc>
              <a:spcBef>
                <a:spcPct val="20000"/>
              </a:spcBef>
              <a:buSzPct val="80000"/>
              <a:buFont typeface="Arial" pitchFamily="34" charset="0"/>
              <a:buChar char="•"/>
            </a:pPr>
            <a:r>
              <a:rPr lang="en-US" smtClean="0"/>
              <a:t>Second level</a:t>
            </a:r>
          </a:p>
          <a:p>
            <a:pPr marL="255938" lvl="2" indent="-255938" algn="l" defTabSz="685648" rtl="0" eaLnBrk="1" latinLnBrk="0" hangingPunct="1">
              <a:lnSpc>
                <a:spcPct val="90000"/>
              </a:lnSpc>
              <a:spcBef>
                <a:spcPct val="20000"/>
              </a:spcBef>
              <a:buSzPct val="80000"/>
              <a:buFont typeface="Arial" pitchFamily="34" charset="0"/>
              <a:buChar char="•"/>
            </a:pPr>
            <a:r>
              <a:rPr lang="en-US" smtClean="0"/>
              <a:t>Third level</a:t>
            </a:r>
          </a:p>
          <a:p>
            <a:pPr marL="255938" lvl="3" indent="-255938" algn="l" defTabSz="685648" rtl="0" eaLnBrk="1" latinLnBrk="0" hangingPunct="1">
              <a:lnSpc>
                <a:spcPct val="90000"/>
              </a:lnSpc>
              <a:spcBef>
                <a:spcPct val="20000"/>
              </a:spcBef>
              <a:buSzPct val="80000"/>
              <a:buFont typeface="Arial" pitchFamily="34" charset="0"/>
              <a:buChar char="•"/>
            </a:pPr>
            <a:r>
              <a:rPr lang="en-US" smtClean="0"/>
              <a:t>Fourth level</a:t>
            </a:r>
          </a:p>
          <a:p>
            <a:pPr marL="255938" lvl="4" indent="-255938" algn="l" defTabSz="685648"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2999116805"/>
      </p:ext>
    </p:extLst>
  </p:cSld>
  <p:clrMapOvr>
    <a:masterClrMapping/>
  </p:clrMapOvr>
  <p:transition>
    <p:fade/>
  </p:transition>
  <p:timing>
    <p:tnLst>
      <p:par>
        <p:cTn id="1" dur="indefinite" restart="never" nodeType="tmRoot"/>
      </p:par>
    </p:tnLst>
  </p:timing>
</p:sldLayout>
</file>

<file path=ppt/slideLayouts/slideLayout7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25" indent="0">
              <a:buNone/>
              <a:defRPr sz="1500" b="1"/>
            </a:lvl2pPr>
            <a:lvl3pPr marL="685648" indent="0">
              <a:buNone/>
              <a:defRPr sz="1425" b="1"/>
            </a:lvl3pPr>
            <a:lvl4pPr marL="1028473" indent="0">
              <a:buNone/>
              <a:defRPr sz="1200" b="1"/>
            </a:lvl4pPr>
            <a:lvl5pPr marL="1371296" indent="0">
              <a:buNone/>
              <a:defRPr sz="1200" b="1"/>
            </a:lvl5pPr>
            <a:lvl6pPr marL="1714120" indent="0">
              <a:buNone/>
              <a:defRPr sz="1200" b="1"/>
            </a:lvl6pPr>
            <a:lvl7pPr marL="2056945" indent="0">
              <a:buNone/>
              <a:defRPr sz="1200" b="1"/>
            </a:lvl7pPr>
            <a:lvl8pPr marL="2399768" indent="0">
              <a:buNone/>
              <a:defRPr sz="1200" b="1"/>
            </a:lvl8pPr>
            <a:lvl9pPr marL="2742593"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63" indent="-302363">
              <a:buSzPct val="80000"/>
              <a:buFont typeface="Arial" pitchFamily="34" charset="0"/>
              <a:buChar char="•"/>
              <a:defRPr sz="2100"/>
            </a:lvl1pPr>
            <a:lvl2pPr marL="558302" indent="-241653">
              <a:buSzPct val="80000"/>
              <a:buFont typeface="Arial" pitchFamily="34" charset="0"/>
              <a:buChar char="•"/>
              <a:defRPr sz="2100"/>
            </a:lvl2pPr>
            <a:lvl3pPr marL="770195" indent="-211893" defTabSz="772576">
              <a:buSzPct val="80000"/>
              <a:buFont typeface="Arial" pitchFamily="34" charset="0"/>
              <a:buChar char="•"/>
              <a:defRPr sz="1800"/>
            </a:lvl3pPr>
            <a:lvl4pPr marL="988040" indent="-215465">
              <a:buSzPct val="80000"/>
              <a:buFont typeface="Arial" pitchFamily="34" charset="0"/>
              <a:buChar char="•"/>
              <a:defRPr sz="1500"/>
            </a:lvl4pPr>
            <a:lvl5pPr marL="1155887" indent="-167848">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25" indent="0">
              <a:buNone/>
              <a:defRPr sz="1500" b="1"/>
            </a:lvl2pPr>
            <a:lvl3pPr marL="685648" indent="0">
              <a:buNone/>
              <a:defRPr sz="1425" b="1"/>
            </a:lvl3pPr>
            <a:lvl4pPr marL="1028473" indent="0">
              <a:buNone/>
              <a:defRPr sz="1200" b="1"/>
            </a:lvl4pPr>
            <a:lvl5pPr marL="1371296" indent="0">
              <a:buNone/>
              <a:defRPr sz="1200" b="1"/>
            </a:lvl5pPr>
            <a:lvl6pPr marL="1714120" indent="0">
              <a:buNone/>
              <a:defRPr sz="1200" b="1"/>
            </a:lvl6pPr>
            <a:lvl7pPr marL="2056945" indent="0">
              <a:buNone/>
              <a:defRPr sz="1200" b="1"/>
            </a:lvl7pPr>
            <a:lvl8pPr marL="2399768" indent="0">
              <a:buNone/>
              <a:defRPr sz="1200" b="1"/>
            </a:lvl8pPr>
            <a:lvl9pPr marL="2742593"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00" indent="-2222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37" indent="-342837">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777" indent="-25712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04" indent="-25712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31" indent="-25712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04" indent="-257129">
              <a:defRPr sz="1200"/>
            </a:lvl6pPr>
            <a:lvl7pPr marL="1202314" indent="-214274">
              <a:defRPr sz="1200"/>
            </a:lvl7pPr>
            <a:lvl8pPr>
              <a:defRPr sz="1200"/>
            </a:lvl8pPr>
            <a:lvl9pPr>
              <a:defRPr sz="1200"/>
            </a:lvl9pPr>
          </a:lstStyle>
          <a:p>
            <a:pPr marL="302363" lvl="0" indent="-302363" algn="l" defTabSz="685648" rtl="0" eaLnBrk="1" latinLnBrk="0" hangingPunct="1">
              <a:lnSpc>
                <a:spcPct val="90000"/>
              </a:lnSpc>
              <a:spcBef>
                <a:spcPct val="20000"/>
              </a:spcBef>
              <a:buSzPct val="80000"/>
            </a:pPr>
            <a:r>
              <a:rPr lang="en-US" smtClean="0"/>
              <a:t>Click to edit Master text styles</a:t>
            </a:r>
          </a:p>
          <a:p>
            <a:pPr marL="302363" lvl="1" indent="-302363" algn="l" defTabSz="685648" rtl="0" eaLnBrk="1" latinLnBrk="0" hangingPunct="1">
              <a:lnSpc>
                <a:spcPct val="90000"/>
              </a:lnSpc>
              <a:spcBef>
                <a:spcPct val="20000"/>
              </a:spcBef>
              <a:buSzPct val="80000"/>
            </a:pPr>
            <a:r>
              <a:rPr lang="en-US" smtClean="0"/>
              <a:t>Second level</a:t>
            </a:r>
          </a:p>
          <a:p>
            <a:pPr marL="302363" lvl="2" indent="-302363" algn="l" defTabSz="685648" rtl="0" eaLnBrk="1" latinLnBrk="0" hangingPunct="1">
              <a:lnSpc>
                <a:spcPct val="90000"/>
              </a:lnSpc>
              <a:spcBef>
                <a:spcPct val="20000"/>
              </a:spcBef>
              <a:buSzPct val="80000"/>
            </a:pPr>
            <a:r>
              <a:rPr lang="en-US" smtClean="0"/>
              <a:t>Third level</a:t>
            </a:r>
          </a:p>
          <a:p>
            <a:pPr marL="302363" lvl="3" indent="-302363" algn="l" defTabSz="685648" rtl="0" eaLnBrk="1" latinLnBrk="0" hangingPunct="1">
              <a:lnSpc>
                <a:spcPct val="90000"/>
              </a:lnSpc>
              <a:spcBef>
                <a:spcPct val="20000"/>
              </a:spcBef>
              <a:buSzPct val="80000"/>
            </a:pPr>
            <a:r>
              <a:rPr lang="en-US" smtClean="0"/>
              <a:t>Fourth level</a:t>
            </a:r>
          </a:p>
          <a:p>
            <a:pPr marL="302363" lvl="4" indent="-302363" algn="l" defTabSz="685648"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2296373557"/>
      </p:ext>
    </p:extLst>
  </p:cSld>
  <p:clrMapOvr>
    <a:masterClrMapping/>
  </p:clrMapOvr>
  <p:transition>
    <p:fade/>
  </p:transition>
  <p:timing>
    <p:tnLst>
      <p:par>
        <p:cTn id="1" dur="indefinite" restart="never" nodeType="tmRoot"/>
      </p:par>
    </p:tnLst>
  </p:timing>
</p:sldLayout>
</file>

<file path=ppt/slideLayouts/slideLayout7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8" y="228603"/>
            <a:ext cx="8363938" cy="571310"/>
          </a:xfrm>
        </p:spPr>
        <p:txBody>
          <a:bodyPr/>
          <a:lstStyle>
            <a:lvl1pPr>
              <a:defRPr sz="4125"/>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3242103288"/>
      </p:ext>
    </p:extLst>
  </p:cSld>
  <p:clrMapOvr>
    <a:masterClrMapping/>
  </p:clrMapOvr>
  <p:transition>
    <p:fade/>
  </p:transition>
  <p:timing>
    <p:tnLst>
      <p:par>
        <p:cTn id="1" dur="indefinite" restart="never" nodeType="tmRoot"/>
      </p:par>
    </p:tnLst>
  </p:timing>
</p:sldLayout>
</file>

<file path=ppt/slideLayouts/slideLayout7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6372551"/>
            <a:ext cx="1261769" cy="195501"/>
          </a:xfrm>
          <a:prstGeom prst="rect">
            <a:avLst/>
          </a:prstGeom>
        </p:spPr>
      </p:pic>
    </p:spTree>
    <p:extLst>
      <p:ext uri="{BB962C8B-B14F-4D97-AF65-F5344CB8AC3E}">
        <p14:creationId xmlns:p14="http://schemas.microsoft.com/office/powerpoint/2010/main" val="4008354877"/>
      </p:ext>
    </p:extLst>
  </p:cSld>
  <p:clrMapOvr>
    <a:masterClrMapping/>
  </p:clrMapOvr>
  <p:transition>
    <p:fade/>
  </p:transition>
  <p:timing>
    <p:tnLst>
      <p:par>
        <p:cTn id="1" dur="indefinite" restart="never" nodeType="tmRoot"/>
      </p:par>
    </p:tnLst>
  </p:timing>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0" tIns="34271" rIns="68540" bIns="34271" numCol="1" spcCol="0" rtlCol="0" anchor="ctr" anchorCtr="0" compatLnSpc="1">
            <a:prstTxWarp prst="textNoShape">
              <a:avLst/>
            </a:prstTxWarp>
          </a:bodyPr>
          <a:lstStyle/>
          <a:p>
            <a:pPr algn="ctr" defTabSz="6852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48" rtl="0" eaLnBrk="1" latinLnBrk="0" hangingPunct="1">
              <a:lnSpc>
                <a:spcPct val="90000"/>
              </a:lnSpc>
              <a:spcBef>
                <a:spcPct val="0"/>
              </a:spcBef>
              <a:buNone/>
              <a:defRPr lang="en-US" sz="4125"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3" y="3548229"/>
            <a:ext cx="5210341" cy="980748"/>
          </a:xfrm>
        </p:spPr>
        <p:txBody>
          <a:bodyPr lIns="182847" tIns="182847" anchor="ctr" anchorCtr="0"/>
          <a:lstStyle>
            <a:lvl1pPr marL="430928" indent="-428547">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10" indent="-257129">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648" rtl="0" eaLnBrk="1" latinLnBrk="0" hangingPunct="1">
              <a:lnSpc>
                <a:spcPct val="90000"/>
              </a:lnSpc>
              <a:spcBef>
                <a:spcPts val="0"/>
              </a:spcBef>
              <a:spcAft>
                <a:spcPts val="675"/>
              </a:spcAft>
              <a:buSzPct val="80000"/>
            </a:pPr>
            <a:r>
              <a:rPr lang="en-US" dirty="0" smtClean="0"/>
              <a:t>Click to edit Master text styles</a:t>
            </a:r>
          </a:p>
          <a:p>
            <a:pPr marL="2381" lvl="1" indent="0" algn="l" defTabSz="685648" rtl="0" eaLnBrk="1" latinLnBrk="0" hangingPunct="1">
              <a:lnSpc>
                <a:spcPct val="90000"/>
              </a:lnSpc>
              <a:spcBef>
                <a:spcPts val="0"/>
              </a:spcBef>
              <a:spcAft>
                <a:spcPts val="675"/>
              </a:spcAft>
              <a:buSzPct val="80000"/>
            </a:pPr>
            <a:r>
              <a:rPr lang="en-US" dirty="0" smtClean="0"/>
              <a:t>Second level</a:t>
            </a:r>
          </a:p>
        </p:txBody>
      </p:sp>
      <p:sp>
        <p:nvSpPr>
          <p:cNvPr id="18" name="Freeform 105"/>
          <p:cNvSpPr>
            <a:spLocks/>
          </p:cNvSpPr>
          <p:nvPr userDrawn="1"/>
        </p:nvSpPr>
        <p:spPr bwMode="black">
          <a:xfrm>
            <a:off x="900364" y="2133601"/>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18" tIns="30859" rIns="61718" bIns="30859" numCol="1" anchor="t" anchorCtr="0" compatLnSpc="1">
            <a:prstTxWarp prst="textNoShape">
              <a:avLst/>
            </a:prstTxWarp>
          </a:bodyPr>
          <a:lstStyle/>
          <a:p>
            <a:pPr defTabSz="914075"/>
            <a:endParaRPr lang="en-US" sz="1200">
              <a:solidFill>
                <a:srgbClr val="292929"/>
              </a:solidFill>
            </a:endParaRPr>
          </a:p>
        </p:txBody>
      </p:sp>
    </p:spTree>
    <p:extLst>
      <p:ext uri="{BB962C8B-B14F-4D97-AF65-F5344CB8AC3E}">
        <p14:creationId xmlns:p14="http://schemas.microsoft.com/office/powerpoint/2010/main" val="3323290208"/>
      </p:ext>
    </p:extLst>
  </p:cSld>
  <p:clrMapOvr>
    <a:masterClrMapping/>
  </p:clrMapOvr>
  <p:transition>
    <p:fade/>
  </p:transition>
  <p:timing>
    <p:tnLst>
      <p:par>
        <p:cTn id="1" dur="indefinite" restart="never" nodeType="tmRoot"/>
      </p:par>
    </p:tnLst>
  </p:timing>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51"/>
            <a:ext cx="262503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grpSp>
    </p:spTree>
    <p:extLst>
      <p:ext uri="{BB962C8B-B14F-4D97-AF65-F5344CB8AC3E}">
        <p14:creationId xmlns:p14="http://schemas.microsoft.com/office/powerpoint/2010/main" val="1888435189"/>
      </p:ext>
    </p:extLst>
  </p:cSld>
  <p:clrMapOvr>
    <a:masterClrMapping/>
  </p:clrMapOvr>
  <p:transition>
    <p:fade/>
  </p:transition>
  <p:timing>
    <p:tnLst>
      <p:par>
        <p:cTn id="1" dur="indefinite" restart="never" nodeType="tmRoot"/>
      </p:par>
    </p:tnLst>
  </p:timing>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7" y="2008096"/>
            <a:ext cx="1702251"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7" tIns="34285" rIns="68567" bIns="34285" numCol="1" anchor="t" anchorCtr="0" compatLnSpc="1">
            <a:prstTxWarp prst="textNoShape">
              <a:avLst/>
            </a:prstTxWarp>
          </a:bodyPr>
          <a:lstStyle/>
          <a:p>
            <a:pPr defTabSz="685648"/>
            <a:endParaRPr lang="en-US" sz="1425">
              <a:solidFill>
                <a:srgbClr val="292929"/>
              </a:solidFill>
            </a:endParaRPr>
          </a:p>
        </p:txBody>
      </p:sp>
    </p:spTree>
    <p:extLst>
      <p:ext uri="{BB962C8B-B14F-4D97-AF65-F5344CB8AC3E}">
        <p14:creationId xmlns:p14="http://schemas.microsoft.com/office/powerpoint/2010/main" val="988822377"/>
      </p:ext>
    </p:extLst>
  </p:cSld>
  <p:clrMapOvr>
    <a:masterClrMapping/>
  </p:clrMapOvr>
  <p:transition>
    <p:fade/>
  </p:transition>
  <p:timing>
    <p:tnLst>
      <p:par>
        <p:cTn id="1" dur="indefinite" restart="never" nodeType="tmRoot"/>
      </p:par>
    </p:tnLst>
  </p:timing>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6"/>
            <a:ext cx="2383307"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648"/>
              <a:endParaRPr lang="en-US" sz="1200">
                <a:solidFill>
                  <a:srgbClr val="292929"/>
                </a:solidFill>
              </a:endParaRPr>
            </a:p>
          </p:txBody>
        </p:sp>
      </p:grpSp>
    </p:spTree>
    <p:extLst>
      <p:ext uri="{BB962C8B-B14F-4D97-AF65-F5344CB8AC3E}">
        <p14:creationId xmlns:p14="http://schemas.microsoft.com/office/powerpoint/2010/main" val="2666963379"/>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6" y="1932607"/>
            <a:ext cx="2260588"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18" tIns="30859" rIns="61718" bIns="30859" numCol="1" anchor="t" anchorCtr="0" compatLnSpc="1">
            <a:prstTxWarp prst="textNoShape">
              <a:avLst/>
            </a:prstTxWarp>
          </a:bodyPr>
          <a:lstStyle/>
          <a:p>
            <a:pPr defTabSz="685648"/>
            <a:endParaRPr lang="en-US" sz="1200">
              <a:solidFill>
                <a:srgbClr val="292929"/>
              </a:solidFill>
            </a:endParaRPr>
          </a:p>
        </p:txBody>
      </p:sp>
    </p:spTree>
    <p:extLst>
      <p:ext uri="{BB962C8B-B14F-4D97-AF65-F5344CB8AC3E}">
        <p14:creationId xmlns:p14="http://schemas.microsoft.com/office/powerpoint/2010/main" val="751684587"/>
      </p:ext>
    </p:extLst>
  </p:cSld>
  <p:clrMapOvr>
    <a:masterClrMapping/>
  </p:clrMapOvr>
  <p:transition>
    <p:fade/>
  </p:transition>
  <p:timing>
    <p:tnLst>
      <p:par>
        <p:cTn id="1" dur="indefinite" restart="never" nodeType="tmRoot"/>
      </p:par>
    </p:tnLst>
  </p:timing>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1447804"/>
            <a:ext cx="3154788" cy="1523495"/>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4" y="5630476"/>
            <a:ext cx="3154788" cy="461665"/>
          </a:xfrm>
        </p:spPr>
        <p:txBody>
          <a:bodyPr>
            <a:noAutofit/>
          </a:bodyPr>
          <a:lstStyle>
            <a:lvl1pPr marL="0" indent="0" algn="l" defTabSz="68564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25" indent="0" algn="ctr">
              <a:buNone/>
              <a:defRPr>
                <a:solidFill>
                  <a:schemeClr val="tx1">
                    <a:tint val="75000"/>
                  </a:schemeClr>
                </a:solidFill>
              </a:defRPr>
            </a:lvl2pPr>
            <a:lvl3pPr marL="685648" indent="0" algn="ctr">
              <a:buNone/>
              <a:defRPr>
                <a:solidFill>
                  <a:schemeClr val="tx1">
                    <a:tint val="75000"/>
                  </a:schemeClr>
                </a:solidFill>
              </a:defRPr>
            </a:lvl3pPr>
            <a:lvl4pPr marL="1028473" indent="0" algn="ctr">
              <a:buNone/>
              <a:defRPr>
                <a:solidFill>
                  <a:schemeClr val="tx1">
                    <a:tint val="75000"/>
                  </a:schemeClr>
                </a:solidFill>
              </a:defRPr>
            </a:lvl4pPr>
            <a:lvl5pPr marL="1371296" indent="0" algn="ctr">
              <a:buNone/>
              <a:defRPr>
                <a:solidFill>
                  <a:schemeClr val="tx1">
                    <a:tint val="75000"/>
                  </a:schemeClr>
                </a:solidFill>
              </a:defRPr>
            </a:lvl5pPr>
            <a:lvl6pPr marL="1714120" indent="0" algn="ctr">
              <a:buNone/>
              <a:defRPr>
                <a:solidFill>
                  <a:schemeClr val="tx1">
                    <a:tint val="75000"/>
                  </a:schemeClr>
                </a:solidFill>
              </a:defRPr>
            </a:lvl6pPr>
            <a:lvl7pPr marL="2056945" indent="0" algn="ctr">
              <a:buNone/>
              <a:defRPr>
                <a:solidFill>
                  <a:schemeClr val="tx1">
                    <a:tint val="75000"/>
                  </a:schemeClr>
                </a:solidFill>
              </a:defRPr>
            </a:lvl7pPr>
            <a:lvl8pPr marL="2399768" indent="0" algn="ctr">
              <a:buNone/>
              <a:defRPr>
                <a:solidFill>
                  <a:schemeClr val="tx1">
                    <a:tint val="75000"/>
                  </a:schemeClr>
                </a:solidFill>
              </a:defRPr>
            </a:lvl8pPr>
            <a:lvl9pPr marL="274259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5" y="4160524"/>
            <a:ext cx="6656137"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25"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6" y="1905001"/>
            <a:ext cx="958448"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48"/>
              <a:endParaRPr lang="en-US" sz="1425">
                <a:solidFill>
                  <a:srgbClr val="292929"/>
                </a:solidFill>
              </a:endParaRPr>
            </a:p>
          </p:txBody>
        </p:sp>
      </p:grpSp>
    </p:spTree>
    <p:extLst>
      <p:ext uri="{BB962C8B-B14F-4D97-AF65-F5344CB8AC3E}">
        <p14:creationId xmlns:p14="http://schemas.microsoft.com/office/powerpoint/2010/main" val="962083888"/>
      </p:ext>
    </p:extLst>
  </p:cSld>
  <p:clrMapOvr>
    <a:masterClrMapping/>
  </p:clrMapOvr>
  <p:transition>
    <p:fade/>
  </p:transition>
  <p:timing>
    <p:tnLst>
      <p:par>
        <p:cTn id="1" dur="indefinite" restart="never" nodeType="tmRoot"/>
      </p:par>
    </p:tnLst>
  </p:timing>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9" y="1905003"/>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53"/>
            <a:ext cx="1880410" cy="291353"/>
          </a:xfrm>
          <a:prstGeom prst="rect">
            <a:avLst/>
          </a:prstGeom>
        </p:spPr>
      </p:pic>
    </p:spTree>
    <p:extLst>
      <p:ext uri="{BB962C8B-B14F-4D97-AF65-F5344CB8AC3E}">
        <p14:creationId xmlns:p14="http://schemas.microsoft.com/office/powerpoint/2010/main" val="2633984759"/>
      </p:ext>
    </p:extLst>
  </p:cSld>
  <p:clrMapOvr>
    <a:masterClrMapping/>
  </p:clrMapOvr>
  <p:transition>
    <p:fade/>
  </p:transition>
  <p:timing>
    <p:tnLst>
      <p:par>
        <p:cTn id="1" dur="indefinite" restart="never" nodeType="tmRoot"/>
      </p:par>
    </p:tnLst>
  </p:timing>
</p:sldLayout>
</file>

<file path=ppt/slideLayouts/slideLayout74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7" y="3140275"/>
            <a:ext cx="2660550" cy="577452"/>
          </a:xfrm>
          <a:prstGeom prst="rect">
            <a:avLst/>
          </a:prstGeom>
          <a:noFill/>
          <a:ln>
            <a:noFill/>
          </a:ln>
        </p:spPr>
      </p:pic>
      <p:sp>
        <p:nvSpPr>
          <p:cNvPr id="3" name="Text Box 3"/>
          <p:cNvSpPr txBox="1">
            <a:spLocks noChangeArrowheads="1"/>
          </p:cNvSpPr>
          <p:nvPr userDrawn="1"/>
        </p:nvSpPr>
        <p:spPr bwMode="blackWhite">
          <a:xfrm>
            <a:off x="381002" y="6083576"/>
            <a:ext cx="8382000" cy="311602"/>
          </a:xfrm>
          <a:prstGeom prst="rect">
            <a:avLst/>
          </a:prstGeom>
          <a:noFill/>
          <a:ln w="12700">
            <a:noFill/>
            <a:miter lim="800000"/>
            <a:headEnd type="none" w="sm" len="sm"/>
            <a:tailEnd type="none" w="sm" len="sm"/>
          </a:ln>
          <a:effectLst/>
        </p:spPr>
        <p:txBody>
          <a:bodyPr vert="horz" wrap="square" lIns="68556" tIns="34279" rIns="68556" bIns="34279" numCol="1" anchor="t" anchorCtr="0" compatLnSpc="1">
            <a:prstTxWarp prst="textNoShape">
              <a:avLst/>
            </a:prstTxWarp>
            <a:spAutoFit/>
          </a:bodyPr>
          <a:lstStyle/>
          <a:p>
            <a:pPr algn="ctr" defTabSz="685451"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451"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46754795"/>
      </p:ext>
    </p:extLst>
  </p:cSld>
  <p:clrMapOvr>
    <a:masterClrMapping/>
  </p:clrMapOvr>
  <p:transition>
    <p:fade/>
  </p:transition>
  <p:timing>
    <p:tnLst>
      <p:par>
        <p:cTn id="1" dur="indefinite" restart="never" nodeType="tmRoot"/>
      </p:par>
    </p:tnLst>
  </p:timing>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4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4"/>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48"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6"/>
            <a:ext cx="1197051"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8" y="228604"/>
            <a:ext cx="1873859" cy="290339"/>
          </a:xfrm>
          <a:prstGeom prst="rect">
            <a:avLst/>
          </a:prstGeom>
        </p:spPr>
      </p:pic>
    </p:spTree>
    <p:extLst>
      <p:ext uri="{BB962C8B-B14F-4D97-AF65-F5344CB8AC3E}">
        <p14:creationId xmlns:p14="http://schemas.microsoft.com/office/powerpoint/2010/main" val="2075582394"/>
      </p:ext>
    </p:extLst>
  </p:cSld>
  <p:clrMapOvr>
    <a:masterClrMapping/>
  </p:clrMapOvr>
  <p:transition>
    <p:fade/>
  </p:transition>
  <p:timing>
    <p:tnLst>
      <p:par>
        <p:cTn id="1" dur="indefinite" restart="never" nodeType="tmRoot"/>
      </p:par>
    </p:tnLst>
  </p:timing>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799"/>
            <a:ext cx="8363938" cy="1500411"/>
          </a:xfrm>
        </p:spPr>
        <p:txBody>
          <a:bodyPr/>
          <a:lstStyle>
            <a:lvl1pPr marL="345218" indent="-345218">
              <a:buClr>
                <a:srgbClr val="FFFFFF"/>
              </a:buClr>
              <a:buSzPct val="70000"/>
              <a:buFontTx/>
              <a:buBlip>
                <a:blip r:embed="rId2"/>
              </a:buBlip>
              <a:defRPr>
                <a:gradFill>
                  <a:gsLst>
                    <a:gs pos="0">
                      <a:srgbClr val="FFFFFF"/>
                    </a:gs>
                    <a:gs pos="86000">
                      <a:srgbClr val="FFFFFF"/>
                    </a:gs>
                  </a:gsLst>
                  <a:lin ang="5400000" scaled="0"/>
                </a:gradFill>
              </a:defRPr>
            </a:lvl1pPr>
            <a:lvl2pPr marL="641632" indent="-296414">
              <a:buClr>
                <a:srgbClr val="FFFFFF"/>
              </a:buClr>
              <a:buSzPct val="70000"/>
              <a:buFontTx/>
              <a:buBlip>
                <a:blip r:embed="rId2"/>
              </a:buBlip>
              <a:defRPr>
                <a:gradFill>
                  <a:gsLst>
                    <a:gs pos="0">
                      <a:srgbClr val="FFFFFF"/>
                    </a:gs>
                    <a:gs pos="86000">
                      <a:srgbClr val="FFFFFF"/>
                    </a:gs>
                  </a:gsLst>
                  <a:lin ang="5400000" scaled="0"/>
                </a:gradFill>
              </a:defRPr>
            </a:lvl2pPr>
            <a:lvl3pPr marL="943996" indent="-302363">
              <a:buClr>
                <a:srgbClr val="FFFFFF"/>
              </a:buClr>
              <a:buSzPct val="70000"/>
              <a:buFontTx/>
              <a:buBlip>
                <a:blip r:embed="rId2"/>
              </a:buBlip>
              <a:defRPr>
                <a:gradFill>
                  <a:gsLst>
                    <a:gs pos="0">
                      <a:srgbClr val="FFFFFF"/>
                    </a:gs>
                    <a:gs pos="86000">
                      <a:srgbClr val="FFFFFF"/>
                    </a:gs>
                  </a:gsLst>
                  <a:lin ang="5400000" scaled="0"/>
                </a:gradFill>
              </a:defRPr>
            </a:lvl3pPr>
            <a:lvl4pPr marL="1203503" indent="-259510">
              <a:buClr>
                <a:srgbClr val="FFFFFF"/>
              </a:buClr>
              <a:buSzPct val="70000"/>
              <a:buFontTx/>
              <a:buBlip>
                <a:blip r:embed="rId2"/>
              </a:buBlip>
              <a:defRPr>
                <a:gradFill>
                  <a:gsLst>
                    <a:gs pos="0">
                      <a:srgbClr val="FFFFFF"/>
                    </a:gs>
                    <a:gs pos="86000">
                      <a:srgbClr val="FFFFFF"/>
                    </a:gs>
                  </a:gsLst>
                  <a:lin ang="5400000" scaled="0"/>
                </a:gradFill>
              </a:defRPr>
            </a:lvl4pPr>
            <a:lvl5pPr marL="1455871" indent="-2523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0198450"/>
      </p:ext>
    </p:extLst>
  </p:cSld>
  <p:clrMapOvr>
    <a:masterClrMapping/>
  </p:clrMapOvr>
  <p:transition>
    <p:fade/>
  </p:transition>
  <p:timing>
    <p:tnLst>
      <p:par>
        <p:cTn id="1" dur="indefinite" restart="never" nodeType="tmRoot"/>
      </p:par>
    </p:tnLst>
  </p:timing>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8" y="1447799"/>
            <a:ext cx="8363938" cy="1500411"/>
          </a:xfrm>
        </p:spPr>
        <p:txBody>
          <a:bodyPr/>
          <a:lstStyle>
            <a:lvl1pPr marL="345218" indent="-345218">
              <a:buClr>
                <a:srgbClr val="FFFFFF"/>
              </a:buClr>
              <a:buSzPct val="70000"/>
              <a:buFontTx/>
              <a:buBlip>
                <a:blip r:embed="rId2"/>
              </a:buBlip>
              <a:defRPr>
                <a:gradFill>
                  <a:gsLst>
                    <a:gs pos="0">
                      <a:srgbClr val="FFFFFF"/>
                    </a:gs>
                    <a:gs pos="86000">
                      <a:srgbClr val="FFFFFF"/>
                    </a:gs>
                  </a:gsLst>
                  <a:lin ang="5400000" scaled="0"/>
                </a:gradFill>
              </a:defRPr>
            </a:lvl1pPr>
            <a:lvl2pPr marL="641632" indent="-296414">
              <a:buClr>
                <a:srgbClr val="FFFFFF"/>
              </a:buClr>
              <a:buSzPct val="70000"/>
              <a:buFontTx/>
              <a:buBlip>
                <a:blip r:embed="rId2"/>
              </a:buBlip>
              <a:defRPr>
                <a:gradFill>
                  <a:gsLst>
                    <a:gs pos="0">
                      <a:srgbClr val="FFFFFF"/>
                    </a:gs>
                    <a:gs pos="86000">
                      <a:srgbClr val="FFFFFF"/>
                    </a:gs>
                  </a:gsLst>
                  <a:lin ang="5400000" scaled="0"/>
                </a:gradFill>
              </a:defRPr>
            </a:lvl2pPr>
            <a:lvl3pPr marL="943996" indent="-302363">
              <a:buClr>
                <a:srgbClr val="FFFFFF"/>
              </a:buClr>
              <a:buSzPct val="70000"/>
              <a:buFontTx/>
              <a:buBlip>
                <a:blip r:embed="rId2"/>
              </a:buBlip>
              <a:defRPr>
                <a:gradFill>
                  <a:gsLst>
                    <a:gs pos="0">
                      <a:srgbClr val="FFFFFF"/>
                    </a:gs>
                    <a:gs pos="86000">
                      <a:srgbClr val="FFFFFF"/>
                    </a:gs>
                  </a:gsLst>
                  <a:lin ang="5400000" scaled="0"/>
                </a:gradFill>
              </a:defRPr>
            </a:lvl3pPr>
            <a:lvl4pPr marL="1203503" indent="-259510">
              <a:buClr>
                <a:srgbClr val="FFFFFF"/>
              </a:buClr>
              <a:buSzPct val="70000"/>
              <a:buFontTx/>
              <a:buBlip>
                <a:blip r:embed="rId2"/>
              </a:buBlip>
              <a:defRPr>
                <a:gradFill>
                  <a:gsLst>
                    <a:gs pos="0">
                      <a:srgbClr val="FFFFFF"/>
                    </a:gs>
                    <a:gs pos="86000">
                      <a:srgbClr val="FFFFFF"/>
                    </a:gs>
                  </a:gsLst>
                  <a:lin ang="5400000" scaled="0"/>
                </a:gradFill>
              </a:defRPr>
            </a:lvl4pPr>
            <a:lvl5pPr marL="1455871" indent="-25236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8"/>
            <a:ext cx="9144001" cy="619125"/>
          </a:xfrm>
          <a:solidFill>
            <a:srgbClr val="FFFF99"/>
          </a:solidFill>
        </p:spPr>
        <p:txBody>
          <a:bodyPr wrap="square" lIns="152366" tIns="76181" rIns="152366" bIns="76181"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7981006"/>
      </p:ext>
    </p:extLst>
  </p:cSld>
  <p:clrMapOvr>
    <a:masterClrMapping/>
  </p:clrMapOvr>
  <p:transition>
    <p:fade/>
  </p:transition>
  <p:timing>
    <p:tnLst>
      <p:par>
        <p:cTn id="1" dur="indefinite" restart="never" nodeType="tmRoot"/>
      </p:par>
    </p:tnLst>
  </p:timing>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2234114"/>
            <a:ext cx="6281777" cy="1359196"/>
          </a:xfrm>
        </p:spPr>
        <p:txBody>
          <a:bodyPr anchor="ctr" anchorCtr="0">
            <a:noAutofit/>
          </a:bodyPr>
          <a:lstStyle>
            <a:lvl1pPr>
              <a:lnSpc>
                <a:spcPct val="90000"/>
              </a:lnSpc>
              <a:defRPr sz="495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3"/>
            <a:ext cx="4091816" cy="858697"/>
          </a:xfrm>
        </p:spPr>
        <p:txBody>
          <a:bodyPr/>
          <a:lstStyle>
            <a:lvl1pPr marL="0" indent="0">
              <a:buFont typeface="Arial" pitchFamily="34" charset="0"/>
              <a:buNone/>
              <a:defRPr sz="1800">
                <a:solidFill>
                  <a:schemeClr val="bg1">
                    <a:alpha val="98000"/>
                  </a:schemeClr>
                </a:solidFill>
                <a:latin typeface="+mj-lt"/>
              </a:defRPr>
            </a:lvl1pPr>
            <a:lvl2pPr marL="345281" indent="0">
              <a:buFont typeface="Arial" pitchFamily="34" charset="0"/>
              <a:buNone/>
              <a:defRPr/>
            </a:lvl2pPr>
            <a:lvl3pPr marL="641747" indent="0">
              <a:buFont typeface="Arial" pitchFamily="34" charset="0"/>
              <a:buNone/>
              <a:defRPr/>
            </a:lvl3pPr>
            <a:lvl4pPr marL="944166" indent="0">
              <a:buFont typeface="Arial" pitchFamily="34" charset="0"/>
              <a:buNone/>
              <a:defRPr/>
            </a:lvl4pPr>
            <a:lvl5pPr marL="120372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386114955"/>
      </p:ext>
    </p:extLst>
  </p:cSld>
  <p:clrMapOvr>
    <a:masterClrMapping/>
  </p:clrMapOvr>
  <p:transition>
    <p:fade/>
  </p:transition>
  <p:timing>
    <p:tnLst>
      <p:par>
        <p:cTn id="1" dur="indefinite" restart="never" nodeType="tmRoot"/>
      </p:par>
    </p:tnLst>
  </p:timing>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66" indent="-3024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22" indent="-2595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35" indent="-2524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503129285"/>
      </p:ext>
    </p:extLst>
  </p:cSld>
  <p:clrMapOvr>
    <a:masterClrMapping/>
  </p:clrMapOvr>
  <p:transition>
    <p:fade/>
  </p:transition>
  <p:timing>
    <p:tnLst>
      <p:par>
        <p:cTn id="1" dur="indefinite" restart="never" nodeType="tmRoot"/>
      </p:par>
    </p:tnLst>
  </p:timing>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1526572"/>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1" indent="-257175">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5" indent="-257175">
              <a:spcBef>
                <a:spcPts val="0"/>
              </a:spcBef>
              <a:spcAft>
                <a:spcPts val="300"/>
              </a:spcAft>
              <a:buFont typeface="Arial" pitchFamily="34" charset="0"/>
              <a:buChar char="•"/>
              <a:defRPr/>
            </a:lvl5pPr>
            <a:lvl6pPr marL="775097" indent="-257175">
              <a:buFont typeface="Arial" pitchFamily="34" charset="0"/>
              <a:buChar char="•"/>
              <a:defRPr sz="1800">
                <a:gradFill>
                  <a:gsLst>
                    <a:gs pos="0">
                      <a:srgbClr val="595959"/>
                    </a:gs>
                    <a:gs pos="86000">
                      <a:srgbClr val="595959"/>
                    </a:gs>
                  </a:gsLst>
                  <a:lin ang="5400000" scaled="0"/>
                </a:gradFill>
              </a:defRPr>
            </a:lvl6pPr>
            <a:lvl7pPr marL="941785" indent="-169069">
              <a:defRPr>
                <a:gradFill>
                  <a:gsLst>
                    <a:gs pos="0">
                      <a:srgbClr val="595959"/>
                    </a:gs>
                    <a:gs pos="86000">
                      <a:srgbClr val="595959"/>
                    </a:gs>
                  </a:gsLst>
                  <a:lin ang="5400000" scaled="0"/>
                </a:gradFill>
              </a:defRPr>
            </a:lvl7pPr>
            <a:lvl8pPr marL="1115616" indent="-173831">
              <a:defRPr>
                <a:gradFill>
                  <a:gsLst>
                    <a:gs pos="0">
                      <a:srgbClr val="595959"/>
                    </a:gs>
                    <a:gs pos="86000">
                      <a:srgbClr val="595959"/>
                    </a:gs>
                  </a:gsLst>
                  <a:lin ang="5400000" scaled="0"/>
                </a:gradFill>
              </a:defRPr>
            </a:lvl8pPr>
          </a:lstStyle>
          <a:p>
            <a:pPr marL="259556" lvl="0" indent="-259556" algn="l" defTabSz="685772" rtl="0" eaLnBrk="1" latinLnBrk="0" hangingPunct="1">
              <a:lnSpc>
                <a:spcPct val="90000"/>
              </a:lnSpc>
              <a:spcBef>
                <a:spcPct val="20000"/>
              </a:spcBef>
              <a:buSzPct val="90000"/>
              <a:buFont typeface="Arial" pitchFamily="34" charset="0"/>
              <a:buChar char="•"/>
            </a:pPr>
            <a:r>
              <a:rPr lang="en-US" smtClean="0"/>
              <a:t>Click to edit Master text styles</a:t>
            </a:r>
          </a:p>
          <a:p>
            <a:pPr marL="259556" lvl="1" indent="-259556" algn="l" defTabSz="685772" rtl="0" eaLnBrk="1" latinLnBrk="0" hangingPunct="1">
              <a:lnSpc>
                <a:spcPct val="90000"/>
              </a:lnSpc>
              <a:spcBef>
                <a:spcPct val="20000"/>
              </a:spcBef>
              <a:buSzPct val="90000"/>
              <a:buFont typeface="Arial" pitchFamily="34" charset="0"/>
              <a:buChar char="•"/>
            </a:pPr>
            <a:r>
              <a:rPr lang="en-US" smtClean="0"/>
              <a:t>Second level</a:t>
            </a:r>
          </a:p>
          <a:p>
            <a:pPr marL="259556" lvl="2" indent="-259556" algn="l" defTabSz="685772" rtl="0" eaLnBrk="1" latinLnBrk="0" hangingPunct="1">
              <a:lnSpc>
                <a:spcPct val="90000"/>
              </a:lnSpc>
              <a:spcBef>
                <a:spcPct val="20000"/>
              </a:spcBef>
              <a:buSzPct val="90000"/>
              <a:buFont typeface="Arial" pitchFamily="34" charset="0"/>
              <a:buChar char="•"/>
            </a:pPr>
            <a:r>
              <a:rPr lang="en-US" smtClean="0"/>
              <a:t>Third level</a:t>
            </a:r>
          </a:p>
          <a:p>
            <a:pPr marL="259556" lvl="3" indent="-259556" algn="l" defTabSz="685772" rtl="0" eaLnBrk="1" latinLnBrk="0" hangingPunct="1">
              <a:lnSpc>
                <a:spcPct val="90000"/>
              </a:lnSpc>
              <a:spcBef>
                <a:spcPct val="20000"/>
              </a:spcBef>
              <a:buSzPct val="90000"/>
              <a:buFont typeface="Arial" pitchFamily="34" charset="0"/>
              <a:buChar char="•"/>
            </a:pPr>
            <a:r>
              <a:rPr lang="en-US" smtClean="0"/>
              <a:t>Fourth level</a:t>
            </a:r>
          </a:p>
          <a:p>
            <a:pPr marL="259556" lvl="4" indent="-259556" algn="l" defTabSz="68577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71520120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1832809"/>
          </a:xfrm>
        </p:spPr>
        <p:txBody>
          <a:bodyPr/>
          <a:lstStyle>
            <a:lvl1pPr marL="255985" indent="-255985">
              <a:lnSpc>
                <a:spcPct val="90000"/>
              </a:lnSpc>
              <a:buSzPct val="80000"/>
              <a:buFont typeface="Arial" pitchFamily="34" charset="0"/>
              <a:buChar char="•"/>
              <a:defRPr sz="2400"/>
            </a:lvl1pPr>
            <a:lvl2pPr marL="470297" indent="-214313">
              <a:lnSpc>
                <a:spcPct val="90000"/>
              </a:lnSpc>
              <a:buSzPct val="80000"/>
              <a:buFont typeface="Arial" pitchFamily="34" charset="0"/>
              <a:buChar char="•"/>
              <a:defRPr sz="2100"/>
            </a:lvl2pPr>
            <a:lvl3pPr marL="685800" indent="-215504">
              <a:lnSpc>
                <a:spcPct val="90000"/>
              </a:lnSpc>
              <a:buSzPct val="80000"/>
              <a:buFont typeface="Arial" pitchFamily="34" charset="0"/>
              <a:buChar char="•"/>
              <a:defRPr sz="1800"/>
            </a:lvl3pPr>
            <a:lvl4pPr marL="1284685" indent="-169069">
              <a:lnSpc>
                <a:spcPct val="90000"/>
              </a:lnSpc>
              <a:buSzPct val="80000"/>
              <a:buFont typeface="Arial" pitchFamily="34" charset="0"/>
              <a:buChar char="•"/>
              <a:defRPr sz="1500"/>
            </a:lvl4pPr>
            <a:lvl5pPr marL="1458516" indent="-173831">
              <a:lnSpc>
                <a:spcPct val="90000"/>
              </a:lnSpc>
              <a:buSzPct val="80000"/>
              <a:buFont typeface="Arial" pitchFamily="34" charset="0"/>
              <a:buChar char="•"/>
              <a:defRPr sz="15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1"/>
            <a:ext cx="4115872" cy="1832809"/>
          </a:xfrm>
        </p:spPr>
        <p:txBody>
          <a:bodyPr/>
          <a:lstStyle>
            <a:lvl1pPr marL="342900"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85" indent="-342900">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2" indent="-257175">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91" indent="-257175">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60" indent="-257175">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350"/>
            </a:lvl6pPr>
            <a:lvl7pPr>
              <a:defRPr sz="1350"/>
            </a:lvl7pPr>
            <a:lvl8pPr>
              <a:defRPr sz="1350"/>
            </a:lvl8pPr>
            <a:lvl9pPr>
              <a:defRPr sz="1350"/>
            </a:lvl9pPr>
          </a:lstStyle>
          <a:p>
            <a:pPr marL="255985" lvl="0" indent="-255985" algn="l" defTabSz="685772" rtl="0" eaLnBrk="1" latinLnBrk="0" hangingPunct="1">
              <a:lnSpc>
                <a:spcPct val="90000"/>
              </a:lnSpc>
              <a:spcBef>
                <a:spcPct val="20000"/>
              </a:spcBef>
              <a:buSzPct val="80000"/>
              <a:buFont typeface="Arial" pitchFamily="34" charset="0"/>
              <a:buChar char="•"/>
            </a:pPr>
            <a:r>
              <a:rPr lang="en-US" smtClean="0"/>
              <a:t>Click to edit Master text styles</a:t>
            </a:r>
          </a:p>
          <a:p>
            <a:pPr marL="255985" lvl="1" indent="-255985" algn="l" defTabSz="685772" rtl="0" eaLnBrk="1" latinLnBrk="0" hangingPunct="1">
              <a:lnSpc>
                <a:spcPct val="90000"/>
              </a:lnSpc>
              <a:spcBef>
                <a:spcPct val="20000"/>
              </a:spcBef>
              <a:buSzPct val="80000"/>
              <a:buFont typeface="Arial" pitchFamily="34" charset="0"/>
              <a:buChar char="•"/>
            </a:pPr>
            <a:r>
              <a:rPr lang="en-US" smtClean="0"/>
              <a:t>Second level</a:t>
            </a:r>
          </a:p>
          <a:p>
            <a:pPr marL="255985" lvl="2" indent="-255985" algn="l" defTabSz="685772" rtl="0" eaLnBrk="1" latinLnBrk="0" hangingPunct="1">
              <a:lnSpc>
                <a:spcPct val="90000"/>
              </a:lnSpc>
              <a:spcBef>
                <a:spcPct val="20000"/>
              </a:spcBef>
              <a:buSzPct val="80000"/>
              <a:buFont typeface="Arial" pitchFamily="34" charset="0"/>
              <a:buChar char="•"/>
            </a:pPr>
            <a:r>
              <a:rPr lang="en-US" smtClean="0"/>
              <a:t>Third level</a:t>
            </a:r>
          </a:p>
          <a:p>
            <a:pPr marL="255985" lvl="3" indent="-255985" algn="l" defTabSz="685772" rtl="0" eaLnBrk="1" latinLnBrk="0" hangingPunct="1">
              <a:lnSpc>
                <a:spcPct val="90000"/>
              </a:lnSpc>
              <a:spcBef>
                <a:spcPct val="20000"/>
              </a:spcBef>
              <a:buSzPct val="80000"/>
              <a:buFont typeface="Arial" pitchFamily="34" charset="0"/>
              <a:buChar char="•"/>
            </a:pPr>
            <a:r>
              <a:rPr lang="en-US" smtClean="0"/>
              <a:t>Fourth level</a:t>
            </a:r>
          </a:p>
          <a:p>
            <a:pPr marL="255985" lvl="4" indent="-255985" algn="l" defTabSz="68577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71808372"/>
      </p:ext>
    </p:extLst>
  </p:cSld>
  <p:clrMapOvr>
    <a:masterClrMapping/>
  </p:clrMapOvr>
  <p:transition>
    <p:fade/>
  </p:transition>
  <p:timing>
    <p:tnLst>
      <p:par>
        <p:cTn id="1" dur="indefinite" restart="never" nodeType="tmRoot"/>
      </p:par>
    </p:tnLst>
  </p:timing>
</p:sldLayout>
</file>

<file path=ppt/slideLayouts/slideLayout7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1458861"/>
          </a:xfrm>
        </p:spPr>
        <p:txBody>
          <a:bodyPr/>
          <a:lstStyle>
            <a:lvl1pPr marL="302419" indent="-302419">
              <a:buSzPct val="80000"/>
              <a:buFont typeface="Arial" pitchFamily="34" charset="0"/>
              <a:buChar char="•"/>
              <a:defRPr sz="2100"/>
            </a:lvl1pPr>
            <a:lvl2pPr marL="558404" indent="-241697">
              <a:buSzPct val="80000"/>
              <a:buFont typeface="Arial" pitchFamily="34" charset="0"/>
              <a:buChar char="•"/>
              <a:defRPr sz="2100"/>
            </a:lvl2pPr>
            <a:lvl3pPr marL="770335" indent="-211931" defTabSz="772716">
              <a:buSzPct val="80000"/>
              <a:buFont typeface="Arial" pitchFamily="34" charset="0"/>
              <a:buChar char="•"/>
              <a:defRPr sz="1800"/>
            </a:lvl3pPr>
            <a:lvl4pPr marL="988219" indent="-215504">
              <a:buSzPct val="80000"/>
              <a:buFont typeface="Arial" pitchFamily="34" charset="0"/>
              <a:buChar char="•"/>
              <a:defRPr sz="1500"/>
            </a:lvl4pPr>
            <a:lvl5pPr marL="1156097" indent="-16787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599"/>
            <a:ext cx="4115872" cy="332399"/>
          </a:xfrm>
        </p:spPr>
        <p:txBody>
          <a:bodyPr anchor="b"/>
          <a:lstStyle>
            <a:lvl1pPr marL="0" indent="0">
              <a:lnSpc>
                <a:spcPct val="90000"/>
              </a:lnSpc>
              <a:spcBef>
                <a:spcPts val="0"/>
              </a:spcBef>
              <a:buNone/>
              <a:defRPr sz="2400" b="0">
                <a:latin typeface="Segoe UI Light" pitchFamily="34" charset="0"/>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7"/>
            <a:ext cx="4115872" cy="1458861"/>
          </a:xfrm>
        </p:spPr>
        <p:txBody>
          <a:bodyPr/>
          <a:lstStyle>
            <a:lvl1pPr marL="222241" indent="-22224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0" indent="-34290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1" indent="-257175">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0" indent="-257175">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79" indent="-257175">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0" indent="-257175">
              <a:defRPr sz="1200"/>
            </a:lvl6pPr>
            <a:lvl7pPr marL="1202531" indent="-214313">
              <a:defRPr sz="1200"/>
            </a:lvl7pPr>
            <a:lvl8pPr>
              <a:defRPr sz="1200"/>
            </a:lvl8pPr>
            <a:lvl9pPr>
              <a:defRPr sz="1200"/>
            </a:lvl9pPr>
          </a:lstStyle>
          <a:p>
            <a:pPr marL="302419" lvl="0" indent="-302419" algn="l" defTabSz="685772" rtl="0" eaLnBrk="1" latinLnBrk="0" hangingPunct="1">
              <a:lnSpc>
                <a:spcPct val="90000"/>
              </a:lnSpc>
              <a:spcBef>
                <a:spcPct val="20000"/>
              </a:spcBef>
              <a:buSzPct val="80000"/>
            </a:pPr>
            <a:r>
              <a:rPr lang="en-US" smtClean="0"/>
              <a:t>Click to edit Master text styles</a:t>
            </a:r>
          </a:p>
          <a:p>
            <a:pPr marL="302419" lvl="1" indent="-302419" algn="l" defTabSz="685772" rtl="0" eaLnBrk="1" latinLnBrk="0" hangingPunct="1">
              <a:lnSpc>
                <a:spcPct val="90000"/>
              </a:lnSpc>
              <a:spcBef>
                <a:spcPct val="20000"/>
              </a:spcBef>
              <a:buSzPct val="80000"/>
            </a:pPr>
            <a:r>
              <a:rPr lang="en-US" smtClean="0"/>
              <a:t>Second level</a:t>
            </a:r>
          </a:p>
          <a:p>
            <a:pPr marL="302419" lvl="2" indent="-302419" algn="l" defTabSz="685772" rtl="0" eaLnBrk="1" latinLnBrk="0" hangingPunct="1">
              <a:lnSpc>
                <a:spcPct val="90000"/>
              </a:lnSpc>
              <a:spcBef>
                <a:spcPct val="20000"/>
              </a:spcBef>
              <a:buSzPct val="80000"/>
            </a:pPr>
            <a:r>
              <a:rPr lang="en-US" smtClean="0"/>
              <a:t>Third level</a:t>
            </a:r>
          </a:p>
          <a:p>
            <a:pPr marL="302419" lvl="3" indent="-302419" algn="l" defTabSz="685772" rtl="0" eaLnBrk="1" latinLnBrk="0" hangingPunct="1">
              <a:lnSpc>
                <a:spcPct val="90000"/>
              </a:lnSpc>
              <a:spcBef>
                <a:spcPct val="20000"/>
              </a:spcBef>
              <a:buSzPct val="80000"/>
            </a:pPr>
            <a:r>
              <a:rPr lang="en-US" smtClean="0"/>
              <a:t>Fourth level</a:t>
            </a:r>
          </a:p>
          <a:p>
            <a:pPr marL="302419" lvl="4" indent="-302419" algn="l" defTabSz="68577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28602040"/>
      </p:ext>
    </p:extLst>
  </p:cSld>
  <p:clrMapOvr>
    <a:masterClrMapping/>
  </p:clrMapOvr>
  <p:transition>
    <p:fade/>
  </p:transition>
  <p:timing>
    <p:tnLst>
      <p:par>
        <p:cTn id="1" dur="indefinite" restart="never" nodeType="tmRoot"/>
      </p:par>
    </p:tnLst>
  </p:timing>
</p:sldLayout>
</file>

<file path=ppt/slideLayouts/slideLayout7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560923"/>
          </a:xfrm>
        </p:spPr>
        <p:txBody>
          <a:bodyPr/>
          <a:lstStyle>
            <a:lvl1pPr>
              <a:defRPr sz="405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2157813869"/>
      </p:ext>
    </p:extLst>
  </p:cSld>
  <p:clrMapOvr>
    <a:masterClrMapping/>
  </p:clrMapOvr>
  <p:transition>
    <p:fade/>
  </p:transition>
  <p:timing>
    <p:tnLst>
      <p:par>
        <p:cTn id="1" dur="indefinite" restart="never" nodeType="tmRoot"/>
      </p:par>
    </p:tnLst>
  </p:timing>
</p:sldLayout>
</file>

<file path=ppt/slideLayouts/slideLayout7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542149526"/>
      </p:ext>
    </p:extLst>
  </p:cSld>
  <p:clrMapOvr>
    <a:masterClrMapping/>
  </p:clrMapOvr>
  <p:transition>
    <p:fade/>
  </p:transition>
  <p:timing>
    <p:tnLst>
      <p:par>
        <p:cTn id="1" dur="indefinite" restart="never" nodeType="tmRoot"/>
      </p:par>
    </p:tnLst>
  </p:timing>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1"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2" rtl="0" eaLnBrk="1" latinLnBrk="0" hangingPunct="1">
              <a:lnSpc>
                <a:spcPct val="90000"/>
              </a:lnSpc>
              <a:spcBef>
                <a:spcPct val="0"/>
              </a:spcBef>
              <a:buNone/>
              <a:defRPr lang="en-US" sz="405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3548210"/>
            <a:ext cx="5210341" cy="980781"/>
          </a:xfrm>
        </p:spPr>
        <p:txBody>
          <a:bodyPr lIns="182880" tIns="182880" anchor="ctr" anchorCtr="0"/>
          <a:lstStyle>
            <a:lvl1pPr marL="431006" indent="-428625">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772" rtl="0" eaLnBrk="1" latinLnBrk="0" hangingPunct="1">
              <a:lnSpc>
                <a:spcPct val="90000"/>
              </a:lnSpc>
              <a:spcBef>
                <a:spcPts val="0"/>
              </a:spcBef>
              <a:spcAft>
                <a:spcPts val="675"/>
              </a:spcAft>
              <a:buSzPct val="80000"/>
            </a:pPr>
            <a:r>
              <a:rPr lang="en-US" dirty="0" smtClean="0"/>
              <a:t>Click to edit Master text styles</a:t>
            </a:r>
          </a:p>
          <a:p>
            <a:pPr marL="2381" lvl="1" indent="0" algn="l" defTabSz="685772"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867650373"/>
      </p:ext>
    </p:extLst>
  </p:cSld>
  <p:clrMapOvr>
    <a:masterClrMapping/>
  </p:clrMapOvr>
  <p:transition>
    <p:fade/>
  </p:transition>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6" y="2136047"/>
            <a:ext cx="262502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1111745202"/>
      </p:ext>
    </p:extLst>
  </p:cSld>
  <p:clrMapOvr>
    <a:masterClrMapping/>
  </p:clrMapOvr>
  <p:transition>
    <p:fade/>
  </p:transition>
  <p:timing>
    <p:tnLst>
      <p:par>
        <p:cTn id="1" dur="indefinite" restart="never" nodeType="tmRoot"/>
      </p:par>
    </p:tnLst>
  </p:timing>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2008094"/>
            <a:ext cx="1702251"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240"/>
            <a:endParaRPr lang="en-US" sz="1800">
              <a:solidFill>
                <a:srgbClr val="292929"/>
              </a:solidFill>
            </a:endParaRPr>
          </a:p>
        </p:txBody>
      </p:sp>
    </p:spTree>
    <p:extLst>
      <p:ext uri="{BB962C8B-B14F-4D97-AF65-F5344CB8AC3E}">
        <p14:creationId xmlns:p14="http://schemas.microsoft.com/office/powerpoint/2010/main" val="1399179252"/>
      </p:ext>
    </p:extLst>
  </p:cSld>
  <p:clrMapOvr>
    <a:masterClrMapping/>
  </p:clrMapOvr>
  <p:transition>
    <p:fade/>
  </p:transition>
  <p:timing>
    <p:tnLst>
      <p:par>
        <p:cTn id="1" dur="indefinite" restart="never" nodeType="tmRoot"/>
      </p:par>
    </p:tnLst>
  </p:timing>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7"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0"/>
              <a:endParaRPr lang="en-US" sz="1200">
                <a:solidFill>
                  <a:srgbClr val="292929"/>
                </a:solidFill>
              </a:endParaRPr>
            </a:p>
          </p:txBody>
        </p:sp>
      </p:grpSp>
    </p:spTree>
    <p:extLst>
      <p:ext uri="{BB962C8B-B14F-4D97-AF65-F5344CB8AC3E}">
        <p14:creationId xmlns:p14="http://schemas.microsoft.com/office/powerpoint/2010/main" val="3916347300"/>
      </p:ext>
    </p:extLst>
  </p:cSld>
  <p:clrMapOvr>
    <a:masterClrMapping/>
  </p:clrMapOvr>
  <p:transition>
    <p:fade/>
  </p:transition>
  <p:timing>
    <p:tnLst>
      <p:par>
        <p:cTn id="1" dur="indefinite" restart="never" nodeType="tmRoot"/>
      </p:par>
    </p:tnLst>
  </p:timing>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914240"/>
            <a:endParaRPr lang="en-US" sz="1200">
              <a:solidFill>
                <a:srgbClr val="292929"/>
              </a:solidFill>
            </a:endParaRPr>
          </a:p>
        </p:txBody>
      </p:sp>
    </p:spTree>
    <p:extLst>
      <p:ext uri="{BB962C8B-B14F-4D97-AF65-F5344CB8AC3E}">
        <p14:creationId xmlns:p14="http://schemas.microsoft.com/office/powerpoint/2010/main" val="1494372233"/>
      </p:ext>
    </p:extLst>
  </p:cSld>
  <p:clrMapOvr>
    <a:masterClrMapping/>
  </p:clrMapOvr>
  <p:transition>
    <p:fade/>
  </p:transition>
  <p:timing>
    <p:tnLst>
      <p:par>
        <p:cTn id="1" dur="indefinite" restart="never" nodeType="tmRoot"/>
      </p:par>
    </p:tnLst>
  </p:timing>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7" cy="1523494"/>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4"/>
            <a:ext cx="3154788" cy="461665"/>
          </a:xfrm>
        </p:spPr>
        <p:txBody>
          <a:bodyPr>
            <a:noAutofit/>
          </a:bodyPr>
          <a:lstStyle>
            <a:lvl1pPr marL="0" indent="0" algn="l" defTabSz="68577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495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0"/>
              <a:endParaRPr lang="en-US" sz="1800">
                <a:solidFill>
                  <a:srgbClr val="292929"/>
                </a:solidFill>
              </a:endParaRPr>
            </a:p>
          </p:txBody>
        </p:sp>
      </p:grpSp>
    </p:spTree>
    <p:extLst>
      <p:ext uri="{BB962C8B-B14F-4D97-AF65-F5344CB8AC3E}">
        <p14:creationId xmlns:p14="http://schemas.microsoft.com/office/powerpoint/2010/main" val="3341084662"/>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9"/>
            <a:ext cx="1880411" cy="291353"/>
          </a:xfrm>
          <a:prstGeom prst="rect">
            <a:avLst/>
          </a:prstGeom>
        </p:spPr>
      </p:pic>
    </p:spTree>
    <p:extLst>
      <p:ext uri="{BB962C8B-B14F-4D97-AF65-F5344CB8AC3E}">
        <p14:creationId xmlns:p14="http://schemas.microsoft.com/office/powerpoint/2010/main" val="1745147806"/>
      </p:ext>
    </p:extLst>
  </p:cSld>
  <p:clrMapOvr>
    <a:masterClrMapping/>
  </p:clrMapOvr>
  <p:transition>
    <p:fade/>
  </p:transition>
  <p:timing>
    <p:tnLst>
      <p:par>
        <p:cTn id="1" dur="indefinite" restart="never" nodeType="tmRoot"/>
      </p:par>
    </p:tnLst>
  </p:timing>
</p:sldLayout>
</file>

<file path=ppt/slideLayouts/slideLayout76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4" y="3140274"/>
            <a:ext cx="2660550" cy="577452"/>
          </a:xfrm>
          <a:prstGeom prst="rect">
            <a:avLst/>
          </a:prstGeom>
          <a:noFill/>
          <a:ln>
            <a:noFill/>
          </a:ln>
        </p:spPr>
      </p:pic>
      <p:sp>
        <p:nvSpPr>
          <p:cNvPr id="3" name="Text Box 3"/>
          <p:cNvSpPr txBox="1">
            <a:spLocks noChangeArrowheads="1"/>
          </p:cNvSpPr>
          <p:nvPr userDrawn="1"/>
        </p:nvSpPr>
        <p:spPr bwMode="blackWhite">
          <a:xfrm>
            <a:off x="381001" y="6083574"/>
            <a:ext cx="8382000" cy="311614"/>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74" eaLnBrk="0" hangingPunct="0"/>
            <a:r>
              <a:rPr lang="en-US" sz="525" dirty="0">
                <a:solidFill>
                  <a:srgbClr val="FFFFFF">
                    <a:alpha val="99000"/>
                  </a:srgbClr>
                </a:solidFill>
                <a:cs typeface="Arial" charset="0"/>
              </a:rPr>
              <a:t>© </a:t>
            </a:r>
            <a:r>
              <a:rPr lang="en-US" sz="525" dirty="0" smtClean="0">
                <a:solidFill>
                  <a:srgbClr val="FFFFFF">
                    <a:alpha val="99000"/>
                  </a:srgbClr>
                </a:solidFill>
                <a:cs typeface="Arial" charset="0"/>
              </a:rPr>
              <a:t>2011 Microsoft </a:t>
            </a:r>
            <a:r>
              <a:rPr lang="en-US" sz="525"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74" eaLnBrk="0" hangingPunct="0"/>
            <a:r>
              <a:rPr lang="en-US" sz="525"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25" dirty="0" smtClean="0">
                <a:solidFill>
                  <a:srgbClr val="FFFFFF">
                    <a:alpha val="99000"/>
                  </a:srgbClr>
                </a:solidFill>
                <a:cs typeface="Arial" charset="0"/>
              </a:rPr>
              <a:t>MICROSOFT </a:t>
            </a:r>
            <a:r>
              <a:rPr lang="en-US" sz="525"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59481122"/>
      </p:ext>
    </p:extLst>
  </p:cSld>
  <p:clrMapOvr>
    <a:masterClrMapping/>
  </p:clrMapOvr>
  <p:transition>
    <p:fade/>
  </p:transition>
  <p:timing>
    <p:tnLst>
      <p:par>
        <p:cTn id="1" dur="indefinite" restart="never" nodeType="tmRoot"/>
      </p:par>
    </p:tnLst>
  </p:timing>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9" cy="290338"/>
          </a:xfrm>
          <a:prstGeom prst="rect">
            <a:avLst/>
          </a:prstGeom>
        </p:spPr>
      </p:pic>
    </p:spTree>
    <p:extLst>
      <p:ext uri="{BB962C8B-B14F-4D97-AF65-F5344CB8AC3E}">
        <p14:creationId xmlns:p14="http://schemas.microsoft.com/office/powerpoint/2010/main" val="1752214815"/>
      </p:ext>
    </p:extLst>
  </p:cSld>
  <p:clrMapOvr>
    <a:masterClrMapping/>
  </p:clrMapOvr>
  <p:transition>
    <p:fade/>
  </p:transition>
  <p:timing>
    <p:tnLst>
      <p:par>
        <p:cTn id="1" dur="indefinite" restart="never" nodeType="tmRoot"/>
      </p:par>
    </p:tnLst>
  </p:timing>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0251917"/>
      </p:ext>
    </p:extLst>
  </p:cSld>
  <p:clrMapOvr>
    <a:masterClrMapping/>
  </p:clrMapOvr>
  <p:transition>
    <p:fade/>
  </p:transition>
  <p:timing>
    <p:tnLst>
      <p:par>
        <p:cTn id="1" dur="indefinite" restart="never" nodeType="tmRoot"/>
      </p:par>
    </p:tnLst>
  </p:timing>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1500411"/>
          </a:xfrm>
        </p:spPr>
        <p:txBody>
          <a:bodyPr/>
          <a:lstStyle>
            <a:lvl1pPr marL="345281" indent="-345281">
              <a:buClr>
                <a:srgbClr val="FFFFFF"/>
              </a:buClr>
              <a:buSzPct val="70000"/>
              <a:buFontTx/>
              <a:buBlip>
                <a:blip r:embed="rId2"/>
              </a:buBlip>
              <a:defRPr>
                <a:gradFill>
                  <a:gsLst>
                    <a:gs pos="0">
                      <a:srgbClr val="FFFFFF"/>
                    </a:gs>
                    <a:gs pos="86000">
                      <a:srgbClr val="FFFFFF"/>
                    </a:gs>
                  </a:gsLst>
                  <a:lin ang="5400000" scaled="0"/>
                </a:gradFill>
              </a:defRPr>
            </a:lvl1pPr>
            <a:lvl2pPr marL="641747" indent="-296466">
              <a:buClr>
                <a:srgbClr val="FFFFFF"/>
              </a:buClr>
              <a:buSzPct val="70000"/>
              <a:buFontTx/>
              <a:buBlip>
                <a:blip r:embed="rId2"/>
              </a:buBlip>
              <a:defRPr>
                <a:gradFill>
                  <a:gsLst>
                    <a:gs pos="0">
                      <a:srgbClr val="FFFFFF"/>
                    </a:gs>
                    <a:gs pos="86000">
                      <a:srgbClr val="FFFFFF"/>
                    </a:gs>
                  </a:gsLst>
                  <a:lin ang="5400000" scaled="0"/>
                </a:gradFill>
              </a:defRPr>
            </a:lvl2pPr>
            <a:lvl3pPr marL="944166" indent="-302419">
              <a:buClr>
                <a:srgbClr val="FFFFFF"/>
              </a:buClr>
              <a:buSzPct val="70000"/>
              <a:buFontTx/>
              <a:buBlip>
                <a:blip r:embed="rId2"/>
              </a:buBlip>
              <a:defRPr>
                <a:gradFill>
                  <a:gsLst>
                    <a:gs pos="0">
                      <a:srgbClr val="FFFFFF"/>
                    </a:gs>
                    <a:gs pos="86000">
                      <a:srgbClr val="FFFFFF"/>
                    </a:gs>
                  </a:gsLst>
                  <a:lin ang="5400000" scaled="0"/>
                </a:gradFill>
              </a:defRPr>
            </a:lvl3pPr>
            <a:lvl4pPr marL="1203722" indent="-259556">
              <a:buClr>
                <a:srgbClr val="FFFFFF"/>
              </a:buClr>
              <a:buSzPct val="70000"/>
              <a:buFontTx/>
              <a:buBlip>
                <a:blip r:embed="rId2"/>
              </a:buBlip>
              <a:defRPr>
                <a:gradFill>
                  <a:gsLst>
                    <a:gs pos="0">
                      <a:srgbClr val="FFFFFF"/>
                    </a:gs>
                    <a:gs pos="86000">
                      <a:srgbClr val="FFFFFF"/>
                    </a:gs>
                  </a:gsLst>
                  <a:lin ang="5400000" scaled="0"/>
                </a:gradFill>
              </a:defRPr>
            </a:lvl4pPr>
            <a:lvl5pPr marL="1456135" indent="-2524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8"/>
            <a:ext cx="9144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37038038"/>
      </p:ext>
    </p:extLst>
  </p:cSld>
  <p:clrMapOvr>
    <a:masterClrMapping/>
  </p:clrMapOvr>
  <p:transition>
    <p:fade/>
  </p:transition>
  <p:timing>
    <p:tnLst>
      <p:par>
        <p:cTn id="1" dur="indefinite" restart="never" nodeType="tmRoot"/>
      </p:par>
    </p:tnLst>
  </p:timing>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9" cy="42575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1"/>
            <a:ext cx="8363939" cy="531428"/>
          </a:xfrm>
        </p:spPr>
        <p:txBody>
          <a:bodyPr/>
          <a:lstStyle>
            <a:lvl1pPr marL="0" indent="0">
              <a:spcBef>
                <a:spcPts val="0"/>
              </a:spcBef>
              <a:spcAft>
                <a:spcPts val="506"/>
              </a:spcAft>
              <a:buNone/>
              <a:defRPr sz="2249" spc="-56" baseline="0">
                <a:latin typeface="Segoe UI Light" pitchFamily="34" charset="0"/>
              </a:defRPr>
            </a:lvl1pPr>
            <a:lvl2pPr marL="0" indent="0">
              <a:spcBef>
                <a:spcPts val="0"/>
              </a:spcBef>
              <a:spcAft>
                <a:spcPts val="225"/>
              </a:spcAft>
              <a:buNone/>
              <a:defRPr sz="1125" spc="-28" baseline="0"/>
            </a:lvl2pPr>
            <a:lvl3pPr marL="0" indent="0">
              <a:spcBef>
                <a:spcPts val="0"/>
              </a:spcBef>
              <a:spcAft>
                <a:spcPts val="225"/>
              </a:spcAft>
              <a:buNone/>
              <a:defRPr sz="1125"/>
            </a:lvl3pPr>
            <a:lvl4pPr marL="0" indent="0">
              <a:spcBef>
                <a:spcPts val="0"/>
              </a:spcBef>
              <a:spcAft>
                <a:spcPts val="225"/>
              </a:spcAft>
              <a:buNone/>
              <a:defRPr/>
            </a:lvl4pPr>
            <a:lvl5pPr marL="0" indent="0">
              <a:spcBef>
                <a:spcPts val="0"/>
              </a:spcBef>
              <a:spcAft>
                <a:spcPts val="225"/>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24917858"/>
      </p:ext>
    </p:extLst>
  </p:cSld>
  <p:clrMapOvr>
    <a:masterClrMapping/>
  </p:clrMapOvr>
  <p:transition>
    <p:fade/>
  </p:transition>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9" cy="42575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4"/>
            <a:ext cx="8363939" cy="11253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9091945"/>
      </p:ext>
    </p:extLst>
  </p:cSld>
  <p:clrMapOvr>
    <a:masterClrMapping/>
  </p:clrMapOvr>
  <p:transition>
    <p:fade/>
  </p:transition>
</p:sldLayout>
</file>

<file path=ppt/slideLayouts/slideLayout7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36" y="1447804"/>
            <a:ext cx="8363939" cy="112530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74173"/>
      </p:ext>
    </p:extLst>
  </p:cSld>
  <p:clrMapOvr>
    <a:masterClrMapping/>
  </p:clrMapOvr>
  <p:transition>
    <p:fade/>
  </p:transition>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94087306"/>
      </p:ext>
    </p:extLst>
  </p:cSld>
  <p:clrMapOvr>
    <a:masterClrMapping/>
  </p:clrMapOvr>
  <p:transition>
    <p:fade/>
  </p:transition>
</p:sldLayout>
</file>

<file path=ppt/slideLayouts/slideLayout7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83799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4"/>
            <a:ext cx="8363939" cy="11253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5340825"/>
      </p:ext>
    </p:extLst>
  </p:cSld>
  <p:clrMapOvr>
    <a:masterClrMapping/>
  </p:clrMapOvr>
  <p:transition>
    <p:fade/>
  </p:transition>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4"/>
            <a:ext cx="8363939" cy="11253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 y="6238876"/>
            <a:ext cx="9144001" cy="619126"/>
          </a:xfrm>
          <a:solidFill>
            <a:srgbClr val="FFFF99"/>
          </a:solidFill>
        </p:spPr>
        <p:txBody>
          <a:bodyPr wrap="square" lIns="114301" tIns="57149" rIns="114301" bIns="57149" anchor="b" anchorCtr="0">
            <a:noAutofit/>
          </a:bodyPr>
          <a:lstStyle>
            <a:lvl1pPr algn="r">
              <a:buFont typeface="Arial" pitchFamily="34" charset="0"/>
              <a:buNone/>
              <a:defRPr spc="-2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93227301"/>
      </p:ext>
    </p:extLst>
  </p:cSld>
  <p:clrMapOvr>
    <a:masterClrMapping/>
  </p:clrMapOvr>
  <p:transition>
    <p:fade/>
  </p:transition>
</p:sldLayout>
</file>

<file path=ppt/slideLayouts/slideLayout77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425758"/>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2" y="3886202"/>
            <a:ext cx="6400800" cy="249299"/>
          </a:xfrm>
        </p:spPr>
        <p:txBody>
          <a:bodyPr/>
          <a:lstStyle>
            <a:lvl1pPr marL="0" indent="0" algn="ctr">
              <a:buNone/>
              <a:defRPr>
                <a:solidFill>
                  <a:schemeClr val="tx1">
                    <a:tint val="75000"/>
                  </a:schemeClr>
                </a:solidFill>
              </a:defRPr>
            </a:lvl1pPr>
            <a:lvl2pPr marL="342832" indent="0" algn="ctr">
              <a:buNone/>
              <a:defRPr>
                <a:solidFill>
                  <a:schemeClr val="tx1">
                    <a:tint val="75000"/>
                  </a:schemeClr>
                </a:solidFill>
              </a:defRPr>
            </a:lvl2pPr>
            <a:lvl3pPr marL="685663" indent="0" algn="ctr">
              <a:buNone/>
              <a:defRPr>
                <a:solidFill>
                  <a:schemeClr val="tx1">
                    <a:tint val="75000"/>
                  </a:schemeClr>
                </a:solidFill>
              </a:defRPr>
            </a:lvl3pPr>
            <a:lvl4pPr marL="1028495" indent="0" algn="ctr">
              <a:buNone/>
              <a:defRPr>
                <a:solidFill>
                  <a:schemeClr val="tx1">
                    <a:tint val="75000"/>
                  </a:schemeClr>
                </a:solidFill>
              </a:defRPr>
            </a:lvl4pPr>
            <a:lvl5pPr marL="1371326" indent="0" algn="ctr">
              <a:buNone/>
              <a:defRPr>
                <a:solidFill>
                  <a:schemeClr val="tx1">
                    <a:tint val="75000"/>
                  </a:schemeClr>
                </a:solidFill>
              </a:defRPr>
            </a:lvl5pPr>
            <a:lvl6pPr marL="1714157" indent="0" algn="ctr">
              <a:buNone/>
              <a:defRPr>
                <a:solidFill>
                  <a:schemeClr val="tx1">
                    <a:tint val="75000"/>
                  </a:schemeClr>
                </a:solidFill>
              </a:defRPr>
            </a:lvl6pPr>
            <a:lvl7pPr marL="2056988" indent="0" algn="ctr">
              <a:buNone/>
              <a:defRPr>
                <a:solidFill>
                  <a:schemeClr val="tx1">
                    <a:tint val="75000"/>
                  </a:schemeClr>
                </a:solidFill>
              </a:defRPr>
            </a:lvl7pPr>
            <a:lvl8pPr marL="2399820" indent="0" algn="ctr">
              <a:buNone/>
              <a:defRPr>
                <a:solidFill>
                  <a:schemeClr val="tx1">
                    <a:tint val="75000"/>
                  </a:schemeClr>
                </a:solidFill>
              </a:defRPr>
            </a:lvl8pPr>
            <a:lvl9pPr marL="2742651"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457201" y="6356351"/>
            <a:ext cx="2133600" cy="365125"/>
          </a:xfrm>
          <a:prstGeom prst="rect">
            <a:avLst/>
          </a:prstGeom>
        </p:spPr>
        <p:txBody>
          <a:bodyPr/>
          <a:lstStyle/>
          <a:p>
            <a:fld id="{E40CCAD6-371C-4043-9A93-CB19AC28A452}" type="datetimeFigureOut">
              <a:rPr lang="en-GB">
                <a:solidFill>
                  <a:srgbClr val="000000"/>
                </a:solidFill>
              </a:rPr>
              <a:pPr/>
              <a:t>16/03/2014</a:t>
            </a:fld>
            <a:endParaRPr lang="en-GB">
              <a:solidFill>
                <a:srgbClr val="000000"/>
              </a:solidFill>
            </a:endParaRPr>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GB">
              <a:solidFill>
                <a:srgbClr val="000000"/>
              </a:solidFill>
            </a:endParaRPr>
          </a:p>
        </p:txBody>
      </p:sp>
      <p:sp>
        <p:nvSpPr>
          <p:cNvPr id="6" name="Slide Number Placeholder 5"/>
          <p:cNvSpPr>
            <a:spLocks noGrp="1"/>
          </p:cNvSpPr>
          <p:nvPr>
            <p:ph type="sldNum" sz="quarter" idx="12"/>
          </p:nvPr>
        </p:nvSpPr>
        <p:spPr>
          <a:xfrm>
            <a:off x="6553201" y="6356351"/>
            <a:ext cx="2133600" cy="365125"/>
          </a:xfrm>
          <a:prstGeom prst="rect">
            <a:avLst/>
          </a:prstGeom>
        </p:spPr>
        <p:txBody>
          <a:bodyPr/>
          <a:lstStyle/>
          <a:p>
            <a:fld id="{F140845E-2269-4C1E-A9FA-EBF94E211345}"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942149009"/>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7"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28" tIns="34265" rIns="68528" bIns="34265" numCol="1" spcCol="0" rtlCol="0" anchor="ctr" anchorCtr="0" compatLnSpc="1">
            <a:prstTxWarp prst="textNoShape">
              <a:avLst/>
            </a:prstTxWarp>
          </a:bodyPr>
          <a:lstStyle/>
          <a:p>
            <a:pPr algn="ctr" defTabSz="685136"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389436" y="228602"/>
            <a:ext cx="8363939" cy="560795"/>
          </a:xfrm>
        </p:spPr>
        <p:txBody>
          <a:bodyPr/>
          <a:lstStyle>
            <a:lvl1pPr algn="l" defTabSz="685567" rtl="0" eaLnBrk="1" latinLnBrk="0" hangingPunct="1">
              <a:lnSpc>
                <a:spcPct val="90000"/>
              </a:lnSpc>
              <a:spcBef>
                <a:spcPct val="0"/>
              </a:spcBef>
              <a:buNone/>
              <a:defRPr lang="en-US" sz="4049"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3548274"/>
            <a:ext cx="5210341" cy="980653"/>
          </a:xfrm>
        </p:spPr>
        <p:txBody>
          <a:bodyPr lIns="182880" tIns="182880" anchor="ctr" anchorCtr="0"/>
          <a:lstStyle>
            <a:lvl1pPr marL="430877" indent="-428497">
              <a:spcAft>
                <a:spcPts val="900"/>
              </a:spcAft>
              <a:buNone/>
              <a:defRPr lang="en-US" sz="3299"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478" indent="-257098">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1" lvl="0" indent="0" algn="l" defTabSz="685567" rtl="0" eaLnBrk="1" latinLnBrk="0" hangingPunct="1">
              <a:lnSpc>
                <a:spcPct val="90000"/>
              </a:lnSpc>
              <a:spcBef>
                <a:spcPts val="0"/>
              </a:spcBef>
              <a:spcAft>
                <a:spcPts val="675"/>
              </a:spcAft>
              <a:buSzPct val="80000"/>
            </a:pPr>
            <a:r>
              <a:rPr lang="en-US" smtClean="0"/>
              <a:t>Click to edit Master text styles</a:t>
            </a:r>
          </a:p>
          <a:p>
            <a:pPr marL="2381" lvl="1" indent="0" algn="l" defTabSz="685567"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06" tIns="30854" rIns="61706" bIns="30854" numCol="1" anchor="t" anchorCtr="0" compatLnSpc="1">
            <a:prstTxWarp prst="textNoShape">
              <a:avLst/>
            </a:prstTxWarp>
          </a:bodyPr>
          <a:lstStyle/>
          <a:p>
            <a:pPr defTabSz="913966"/>
            <a:endParaRPr lang="en-US" sz="12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1" y="1"/>
          <a:ext cx="119093" cy="158750"/>
        </p:xfrm>
        <a:graphic>
          <a:graphicData uri="http://schemas.openxmlformats.org/presentationml/2006/ole">
            <mc:AlternateContent xmlns:mc="http://schemas.openxmlformats.org/markup-compatibility/2006">
              <mc:Choice xmlns:v="urn:schemas-microsoft-com:vml" Requires="v">
                <p:oleObj spid="_x0000_s3175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 y="1"/>
                        <a:ext cx="119093"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389437"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28" tIns="34265" rIns="68528" bIns="34265" numCol="1" spcCol="0" rtlCol="0" anchor="ctr" anchorCtr="0" compatLnSpc="1">
            <a:prstTxWarp prst="textNoShape">
              <a:avLst/>
            </a:prstTxWarp>
          </a:bodyPr>
          <a:lstStyle/>
          <a:p>
            <a:pPr algn="ctr" defTabSz="685136"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900364" y="2133600"/>
            <a:ext cx="13991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06" tIns="30854" rIns="61706" bIns="30854" numCol="1" anchor="t" anchorCtr="0" compatLnSpc="1">
            <a:prstTxWarp prst="textNoShape">
              <a:avLst/>
            </a:prstTxWarp>
          </a:bodyPr>
          <a:lstStyle/>
          <a:p>
            <a:pPr defTabSz="913966"/>
            <a:endParaRPr lang="en-US" sz="1200">
              <a:solidFill>
                <a:srgbClr val="292929"/>
              </a:solidFill>
            </a:endParaRPr>
          </a:p>
        </p:txBody>
      </p:sp>
    </p:spTree>
    <p:extLst>
      <p:ext uri="{BB962C8B-B14F-4D97-AF65-F5344CB8AC3E}">
        <p14:creationId xmlns:p14="http://schemas.microsoft.com/office/powerpoint/2010/main" val="8046692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3452039"/>
            <a:ext cx="4865192" cy="2002536"/>
          </a:xfrm>
        </p:spPr>
        <p:txBody>
          <a:bodyPr vert="horz" wrap="square" lIns="0" tIns="0" rIns="0" bIns="0" rtlCol="0" anchor="ctr" anchorCtr="0">
            <a:noAutofit/>
          </a:bodyPr>
          <a:lstStyle>
            <a:lvl1pPr algn="l" defTabSz="685715"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09" y="5482009"/>
            <a:ext cx="4863590" cy="679801"/>
          </a:xfrm>
        </p:spPr>
        <p:txBody>
          <a:bodyPr vert="horz" wrap="square" lIns="0" tIns="0" rIns="0" bIns="0" rtlCol="0">
            <a:spAutoFit/>
          </a:bodyPr>
          <a:lstStyle>
            <a:lvl1pPr marL="0" indent="0">
              <a:buNone/>
              <a:defRPr lang="en-US" sz="1425"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2338226"/>
            <a:ext cx="5144840" cy="1391920"/>
          </a:xfrm>
        </p:spPr>
        <p:txBody>
          <a:bodyPr anchor="b" anchorCtr="0"/>
          <a:lstStyle>
            <a:lvl1pPr>
              <a:defRPr kumimoji="0" lang="en-US" sz="5025"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715"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4"/>
            <a:ext cx="7680341" cy="461665"/>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858" indent="0" algn="ctr">
              <a:buNone/>
              <a:defRPr>
                <a:solidFill>
                  <a:schemeClr val="tx1">
                    <a:tint val="75000"/>
                  </a:schemeClr>
                </a:solidFill>
              </a:defRPr>
            </a:lvl2pPr>
            <a:lvl3pPr marL="685715" indent="0" algn="ctr">
              <a:buNone/>
              <a:defRPr>
                <a:solidFill>
                  <a:schemeClr val="tx1">
                    <a:tint val="75000"/>
                  </a:schemeClr>
                </a:solidFill>
              </a:defRPr>
            </a:lvl3pPr>
            <a:lvl4pPr marL="1028573" indent="0" algn="ctr">
              <a:buNone/>
              <a:defRPr>
                <a:solidFill>
                  <a:schemeClr val="tx1">
                    <a:tint val="75000"/>
                  </a:schemeClr>
                </a:solidFill>
              </a:defRPr>
            </a:lvl4pPr>
            <a:lvl5pPr marL="1371431" indent="0" algn="ctr">
              <a:buNone/>
              <a:defRPr>
                <a:solidFill>
                  <a:schemeClr val="tx1">
                    <a:tint val="75000"/>
                  </a:schemeClr>
                </a:solidFill>
              </a:defRPr>
            </a:lvl5pPr>
            <a:lvl6pPr marL="1714288" indent="0" algn="ctr">
              <a:buNone/>
              <a:defRPr>
                <a:solidFill>
                  <a:schemeClr val="tx1">
                    <a:tint val="75000"/>
                  </a:schemeClr>
                </a:solidFill>
              </a:defRPr>
            </a:lvl6pPr>
            <a:lvl7pPr marL="2057146" indent="0" algn="ctr">
              <a:buNone/>
              <a:defRPr>
                <a:solidFill>
                  <a:schemeClr val="tx1">
                    <a:tint val="75000"/>
                  </a:schemeClr>
                </a:solidFill>
              </a:defRPr>
            </a:lvl7pPr>
            <a:lvl8pPr marL="2400004" indent="0" algn="ctr">
              <a:buNone/>
              <a:defRPr>
                <a:solidFill>
                  <a:schemeClr val="tx1">
                    <a:tint val="75000"/>
                  </a:schemeClr>
                </a:solidFill>
              </a:defRPr>
            </a:lvl8pPr>
            <a:lvl9pPr marL="2742861" indent="0" algn="ctr">
              <a:buNone/>
              <a:defRPr>
                <a:solidFill>
                  <a:schemeClr val="tx1">
                    <a:tint val="75000"/>
                  </a:schemeClr>
                </a:solidFill>
              </a:defRPr>
            </a:lvl9pPr>
          </a:lstStyle>
          <a:p>
            <a:pPr marL="0" marR="0" lvl="0" indent="0" algn="l" defTabSz="68571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739679"/>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447800"/>
            <a:ext cx="7680341" cy="914096"/>
          </a:xfrm>
        </p:spPr>
        <p:txBody>
          <a:bodyPr wrap="square" anchor="b">
            <a:noAutofit/>
          </a:bodyPr>
          <a:lstStyle>
            <a:lvl1pPr marL="0" indent="0">
              <a:buNone/>
              <a:defRPr sz="5025" spc="-11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spcCol="0" rtlCol="0" anchor="ctr" anchorCtr="0" compatLnSpc="1">
            <a:prstTxWarp prst="textNoShape">
              <a:avLst/>
            </a:prstTxWarp>
          </a:bodyPr>
          <a:lstStyle/>
          <a:p>
            <a:pPr algn="ctr" defTabSz="685283" fontAlgn="base">
              <a:spcBef>
                <a:spcPct val="0"/>
              </a:spcBef>
              <a:spcAft>
                <a:spcPct val="0"/>
              </a:spcAft>
            </a:pPr>
            <a:endParaRPr lang="en-US" sz="1725"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3005013"/>
            <a:ext cx="180078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44"/>
              <a:endParaRPr lang="en-US" sz="1425">
                <a:solidFill>
                  <a:srgbClr val="5F5F5F"/>
                </a:solidFill>
              </a:endParaRPr>
            </a:p>
          </p:txBody>
        </p:sp>
      </p:grpSp>
      <p:sp>
        <p:nvSpPr>
          <p:cNvPr id="3" name="Subtitle 2"/>
          <p:cNvSpPr>
            <a:spLocks noGrp="1"/>
          </p:cNvSpPr>
          <p:nvPr>
            <p:ph type="subTitle" idx="1" hasCustomPrompt="1"/>
          </p:nvPr>
        </p:nvSpPr>
        <p:spPr>
          <a:xfrm>
            <a:off x="2606719" y="3551266"/>
            <a:ext cx="5213438" cy="980765"/>
          </a:xfrm>
        </p:spPr>
        <p:txBody>
          <a:bodyPr vert="horz" wrap="square" lIns="182864" tIns="182864" rIns="0" bIns="0" rtlCol="0" anchor="ctr" anchorCtr="0">
            <a:spAutoFit/>
          </a:bodyPr>
          <a:lstStyle>
            <a:lvl1pPr marL="430970" indent="-428589">
              <a:buNone/>
              <a:defRPr lang="en-US" sz="3300" spc="-75" dirty="0" smtClean="0">
                <a:solidFill>
                  <a:schemeClr val="tx1">
                    <a:alpha val="99000"/>
                  </a:schemeClr>
                </a:solidFill>
                <a:latin typeface="Segoe UI Light" pitchFamily="34" charset="0"/>
              </a:defRPr>
            </a:lvl1pPr>
            <a:lvl2pPr marL="259535" indent="-257153">
              <a:buNone/>
              <a:defRPr lang="en-US" spc="-38" dirty="0" smtClean="0">
                <a:solidFill>
                  <a:schemeClr val="tx1">
                    <a:alpha val="99000"/>
                  </a:schemeClr>
                </a:solidFill>
              </a:defRPr>
            </a:lvl2pPr>
          </a:lstStyle>
          <a:p>
            <a:pPr marL="2381" lvl="0" indent="0">
              <a:spcBef>
                <a:spcPts val="0"/>
              </a:spcBef>
              <a:spcAft>
                <a:spcPts val="675"/>
              </a:spcAft>
              <a:buSzPct val="80000"/>
            </a:pPr>
            <a:r>
              <a:rPr lang="en-US" dirty="0" smtClean="0"/>
              <a:t>Click to edit Master text styles</a:t>
            </a:r>
          </a:p>
          <a:p>
            <a:pPr marL="2381"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228603"/>
            <a:ext cx="8362081" cy="571310"/>
          </a:xfrm>
        </p:spPr>
        <p:txBody>
          <a:bodyPr vert="horz" wrap="square" lIns="0" tIns="0" rIns="0" bIns="0" rtlCol="0" anchor="t">
            <a:spAutoFit/>
          </a:bodyPr>
          <a:lstStyle>
            <a:lvl1pPr marL="0" indent="0">
              <a:buNone/>
              <a:defRPr lang="en-US" sz="4125"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04" marR="0" indent="0" algn="l" defTabSz="685715"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12" indent="0">
              <a:buFont typeface="Wingdings" pitchFamily="2" charset="2"/>
              <a:buNone/>
              <a:tabLst/>
              <a:defRPr>
                <a:solidFill>
                  <a:schemeClr val="tx1">
                    <a:alpha val="99000"/>
                  </a:schemeClr>
                </a:solidFill>
                <a:latin typeface="+mn-lt"/>
              </a:defRPr>
            </a:lvl3pPr>
            <a:lvl4pPr marL="555976" indent="0">
              <a:buFont typeface="Wingdings" pitchFamily="2" charset="2"/>
              <a:buNone/>
              <a:defRPr>
                <a:solidFill>
                  <a:schemeClr val="tx1">
                    <a:alpha val="99000"/>
                  </a:schemeClr>
                </a:solidFill>
                <a:latin typeface="+mn-lt"/>
              </a:defRPr>
            </a:lvl4pPr>
            <a:lvl5pPr marL="68574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44779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16" indent="0">
              <a:buNone/>
              <a:defRPr lang="en-US" sz="1800" kern="1200" spc="0" baseline="0" dirty="0" smtClean="0">
                <a:solidFill>
                  <a:schemeClr val="tx1">
                    <a:alpha val="99000"/>
                  </a:schemeClr>
                </a:solidFill>
                <a:latin typeface="+mn-lt"/>
                <a:ea typeface="+mn-ea"/>
                <a:cs typeface="+mn-cs"/>
              </a:defRPr>
            </a:lvl3pPr>
            <a:lvl4pPr marL="342871" indent="0">
              <a:buNone/>
              <a:defRPr lang="en-US" sz="1500" kern="1200" spc="0" baseline="0" dirty="0" smtClean="0">
                <a:solidFill>
                  <a:schemeClr val="tx1">
                    <a:alpha val="99000"/>
                  </a:schemeClr>
                </a:solidFill>
                <a:latin typeface="+mn-lt"/>
                <a:ea typeface="+mn-ea"/>
                <a:cs typeface="+mn-cs"/>
              </a:defRPr>
            </a:lvl4pPr>
            <a:lvl5pPr marL="520260"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447802"/>
            <a:ext cx="4047274" cy="1763560"/>
          </a:xfrm>
        </p:spPr>
        <p:txBody>
          <a:bodyPr>
            <a:spAutoFit/>
          </a:bodyPr>
          <a:lstStyle>
            <a:lvl1pPr marL="219057" indent="-219057">
              <a:spcBef>
                <a:spcPts val="900"/>
              </a:spcBef>
              <a:buClr>
                <a:schemeClr val="tx1"/>
              </a:buClr>
              <a:buFont typeface="Wingdings" pitchFamily="2" charset="2"/>
              <a:buChar char=""/>
              <a:defRPr/>
            </a:lvl1pPr>
            <a:lvl2pPr marL="390493" indent="-171436">
              <a:defRPr sz="1500"/>
            </a:lvl2pPr>
            <a:lvl3pPr marL="514308" indent="-123815">
              <a:tabLst/>
              <a:defRPr sz="1500"/>
            </a:lvl3pPr>
            <a:lvl4pPr marL="647646" indent="-133340">
              <a:defRPr/>
            </a:lvl4pPr>
            <a:lvl5pPr marL="771461" indent="-12381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447802"/>
            <a:ext cx="4047274" cy="1763560"/>
          </a:xfrm>
        </p:spPr>
        <p:txBody>
          <a:bodyPr>
            <a:spAutoFit/>
          </a:bodyPr>
          <a:lstStyle>
            <a:lvl1pPr marL="254773" indent="-254773">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11" indent="-257153">
              <a:defRPr lang="en-US" sz="1500" kern="1200" spc="0" baseline="0" dirty="0" smtClean="0">
                <a:solidFill>
                  <a:schemeClr val="tx1">
                    <a:alpha val="99000"/>
                  </a:schemeClr>
                </a:solidFill>
                <a:latin typeface="+mn-lt"/>
                <a:ea typeface="+mn-ea"/>
                <a:cs typeface="+mn-cs"/>
              </a:defRPr>
            </a:lvl2pPr>
            <a:lvl3pPr marL="647646" indent="-257153">
              <a:defRPr lang="en-US" sz="1500" kern="1200" spc="0" baseline="0" dirty="0" smtClean="0">
                <a:solidFill>
                  <a:schemeClr val="tx1">
                    <a:alpha val="99000"/>
                  </a:schemeClr>
                </a:solidFill>
                <a:latin typeface="+mn-lt"/>
                <a:ea typeface="+mn-ea"/>
                <a:cs typeface="+mn-cs"/>
              </a:defRPr>
            </a:lvl3pPr>
            <a:lvl4pPr marL="771461" indent="-257153">
              <a:defRPr lang="en-US" sz="1500" kern="1200" spc="0" baseline="0" dirty="0" smtClean="0">
                <a:solidFill>
                  <a:schemeClr val="tx1">
                    <a:alpha val="99000"/>
                  </a:schemeClr>
                </a:solidFill>
                <a:latin typeface="+mn-lt"/>
                <a:ea typeface="+mn-ea"/>
                <a:cs typeface="+mn-cs"/>
              </a:defRPr>
            </a:lvl4pPr>
            <a:lvl5pPr marL="904800" indent="-257153">
              <a:defRPr lang="en-US" sz="1500" kern="1200" spc="0" baseline="0" dirty="0">
                <a:solidFill>
                  <a:schemeClr val="tx1">
                    <a:alpha val="99000"/>
                  </a:schemeClr>
                </a:solidFill>
                <a:latin typeface="+mn-lt"/>
                <a:ea typeface="+mn-ea"/>
                <a:cs typeface="+mn-cs"/>
              </a:defRPr>
            </a:lvl5pPr>
          </a:lstStyle>
          <a:p>
            <a:pPr marL="219057" marR="0" lvl="0"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57" marR="0" lvl="1"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57" marR="0" lvl="2"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57" marR="0" lvl="3"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57" marR="0" lvl="4" indent="-219057" algn="l" defTabSz="68571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1500411"/>
          </a:xfrm>
        </p:spPr>
        <p:txBody>
          <a:bodyPr/>
          <a:lstStyle>
            <a:lvl1pPr marL="255963" indent="-255963">
              <a:lnSpc>
                <a:spcPct val="90000"/>
              </a:lnSpc>
              <a:buSzPct val="80000"/>
              <a:buFont typeface="Arial" pitchFamily="34" charset="0"/>
              <a:buChar char="•"/>
              <a:defRPr sz="2400"/>
            </a:lvl1pPr>
            <a:lvl2pPr marL="470258" indent="-214295">
              <a:lnSpc>
                <a:spcPct val="90000"/>
              </a:lnSpc>
              <a:buSzPct val="80000"/>
              <a:buFont typeface="Arial" pitchFamily="34" charset="0"/>
              <a:buChar char="•"/>
              <a:defRPr sz="2100"/>
            </a:lvl2pPr>
            <a:lvl3pPr marL="685742" indent="-215486">
              <a:lnSpc>
                <a:spcPct val="90000"/>
              </a:lnSpc>
              <a:buSzPct val="80000"/>
              <a:buFont typeface="Arial" pitchFamily="34" charset="0"/>
              <a:buChar char="•"/>
              <a:defRPr sz="1800"/>
            </a:lvl3pPr>
            <a:lvl4pPr marL="1284578" indent="-169055">
              <a:lnSpc>
                <a:spcPct val="90000"/>
              </a:lnSpc>
              <a:buSzPct val="80000"/>
              <a:buFont typeface="Arial" pitchFamily="34" charset="0"/>
              <a:buChar char="•"/>
              <a:defRPr sz="1500"/>
            </a:lvl4pPr>
            <a:lvl5pPr marL="1458394" indent="-173816">
              <a:lnSpc>
                <a:spcPct val="90000"/>
              </a:lnSpc>
              <a:buSzPct val="80000"/>
              <a:buFont typeface="Arial" pitchFamily="34" charset="0"/>
              <a:buChar char="•"/>
              <a:defRPr sz="1500"/>
            </a:lvl5pPr>
            <a:lvl6pPr>
              <a:defRPr sz="1425"/>
            </a:lvl6pPr>
            <a:lvl7pPr>
              <a:defRPr sz="1425"/>
            </a:lvl7pPr>
            <a:lvl8pPr>
              <a:defRPr sz="1425"/>
            </a:lvl8pPr>
            <a:lvl9pPr>
              <a:defRPr sz="14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3"/>
            <a:ext cx="4115872" cy="1500411"/>
          </a:xfrm>
        </p:spPr>
        <p:txBody>
          <a:bodyPr/>
          <a:lstStyle>
            <a:lvl1pPr marL="342871" indent="-342871">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835" indent="-342871">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411" indent="-257153">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677" indent="-257153">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732" indent="-257153">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25"/>
            </a:lvl6pPr>
            <a:lvl7pPr>
              <a:defRPr sz="1425"/>
            </a:lvl7pPr>
            <a:lvl8pPr>
              <a:defRPr sz="1425"/>
            </a:lvl8pPr>
            <a:lvl9pPr>
              <a:defRPr sz="1425"/>
            </a:lvl9pPr>
          </a:lstStyle>
          <a:p>
            <a:pPr marL="255963" marR="0" lvl="0"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63" marR="0" lvl="1"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63" marR="0" lvl="2"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63" marR="0" lvl="3"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63" marR="0" lvl="4" indent="-255963" algn="l" defTabSz="685715"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571310"/>
          </a:xfrm>
        </p:spPr>
        <p:txBody>
          <a:bodyPr/>
          <a:lstStyle>
            <a:lvl1pPr>
              <a:defRPr sz="4125"/>
            </a:lvl1pPr>
          </a:lstStyle>
          <a:p>
            <a:r>
              <a:rPr lang="en-US" smtClean="0"/>
              <a:t>Click to edit Master title style</a:t>
            </a:r>
            <a:endParaRPr lang="en-US" dirty="0"/>
          </a:p>
        </p:txBody>
      </p:sp>
      <p:sp>
        <p:nvSpPr>
          <p:cNvPr id="3" name="Text Placeholder 2"/>
          <p:cNvSpPr>
            <a:spLocks noGrp="1"/>
          </p:cNvSpPr>
          <p:nvPr>
            <p:ph type="body" idx="1"/>
          </p:nvPr>
        </p:nvSpPr>
        <p:spPr>
          <a:xfrm>
            <a:off x="389436"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266798"/>
            <a:ext cx="4114800" cy="1458861"/>
          </a:xfrm>
        </p:spPr>
        <p:txBody>
          <a:bodyPr/>
          <a:lstStyle>
            <a:lvl1pPr marL="302393" indent="-302393">
              <a:buSzPct val="80000"/>
              <a:buFont typeface="Arial" pitchFamily="34" charset="0"/>
              <a:buChar char="•"/>
              <a:defRPr sz="2100"/>
            </a:lvl1pPr>
            <a:lvl2pPr marL="558357" indent="-241677">
              <a:buSzPct val="80000"/>
              <a:buFont typeface="Arial" pitchFamily="34" charset="0"/>
              <a:buChar char="•"/>
              <a:defRPr sz="2100"/>
            </a:lvl2pPr>
            <a:lvl3pPr marL="770270" indent="-211914" defTabSz="772652">
              <a:buSzPct val="80000"/>
              <a:buFont typeface="Arial" pitchFamily="34" charset="0"/>
              <a:buChar char="•"/>
              <a:defRPr sz="1800"/>
            </a:lvl3pPr>
            <a:lvl4pPr marL="988137" indent="-215486">
              <a:buSzPct val="80000"/>
              <a:buFont typeface="Arial" pitchFamily="34" charset="0"/>
              <a:buChar char="•"/>
              <a:defRPr sz="1500"/>
            </a:lvl4pPr>
            <a:lvl5pPr marL="1156001" indent="-16786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558604"/>
            <a:ext cx="4115872" cy="332399"/>
          </a:xfrm>
        </p:spPr>
        <p:txBody>
          <a:bodyPr anchor="b"/>
          <a:lstStyle>
            <a:lvl1pPr marL="0" indent="0">
              <a:lnSpc>
                <a:spcPct val="90000"/>
              </a:lnSpc>
              <a:spcBef>
                <a:spcPts val="0"/>
              </a:spcBef>
              <a:buNone/>
              <a:defRPr sz="2400" b="0">
                <a:latin typeface="Segoe UI Light" pitchFamily="34" charset="0"/>
              </a:defRPr>
            </a:lvl1pPr>
            <a:lvl2pPr marL="342858" indent="0">
              <a:buNone/>
              <a:defRPr sz="1500" b="1"/>
            </a:lvl2pPr>
            <a:lvl3pPr marL="685715" indent="0">
              <a:buNone/>
              <a:defRPr sz="1425" b="1"/>
            </a:lvl3pPr>
            <a:lvl4pPr marL="1028573" indent="0">
              <a:buNone/>
              <a:defRPr sz="1200" b="1"/>
            </a:lvl4pPr>
            <a:lvl5pPr marL="1371431" indent="0">
              <a:buNone/>
              <a:defRPr sz="1200" b="1"/>
            </a:lvl5pPr>
            <a:lvl6pPr marL="1714288" indent="0">
              <a:buNone/>
              <a:defRPr sz="1200" b="1"/>
            </a:lvl6pPr>
            <a:lvl7pPr marL="2057146" indent="0">
              <a:buNone/>
              <a:defRPr sz="1200" b="1"/>
            </a:lvl7pPr>
            <a:lvl8pPr marL="2400004" indent="0">
              <a:buNone/>
              <a:defRPr sz="1200" b="1"/>
            </a:lvl8pPr>
            <a:lvl9pPr marL="274286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266799"/>
            <a:ext cx="4115872" cy="1458861"/>
          </a:xfrm>
        </p:spPr>
        <p:txBody>
          <a:bodyPr/>
          <a:lstStyle>
            <a:lvl1pPr marL="222222" indent="-22222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71" indent="-34287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33" indent="-257153">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05" indent="-257153">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10" indent="-257153">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05" indent="-257153">
              <a:defRPr sz="1200"/>
            </a:lvl6pPr>
            <a:lvl7pPr marL="1202432" indent="-214295">
              <a:defRPr sz="1200"/>
            </a:lvl7pPr>
            <a:lvl8pPr>
              <a:defRPr sz="1200"/>
            </a:lvl8pPr>
            <a:lvl9pPr>
              <a:defRPr sz="1200"/>
            </a:lvl9pPr>
          </a:lstStyle>
          <a:p>
            <a:pPr marL="302393" lvl="0" indent="-302393" algn="l" defTabSz="685715" rtl="0" eaLnBrk="1" latinLnBrk="0" hangingPunct="1">
              <a:lnSpc>
                <a:spcPct val="90000"/>
              </a:lnSpc>
              <a:spcBef>
                <a:spcPct val="20000"/>
              </a:spcBef>
              <a:buSzPct val="80000"/>
            </a:pPr>
            <a:r>
              <a:rPr lang="en-US" smtClean="0"/>
              <a:t>Click to edit Master text styles</a:t>
            </a:r>
          </a:p>
          <a:p>
            <a:pPr marL="302393" lvl="1" indent="-302393" algn="l" defTabSz="685715" rtl="0" eaLnBrk="1" latinLnBrk="0" hangingPunct="1">
              <a:lnSpc>
                <a:spcPct val="90000"/>
              </a:lnSpc>
              <a:spcBef>
                <a:spcPct val="20000"/>
              </a:spcBef>
              <a:buSzPct val="80000"/>
            </a:pPr>
            <a:r>
              <a:rPr lang="en-US" smtClean="0"/>
              <a:t>Second level</a:t>
            </a:r>
          </a:p>
          <a:p>
            <a:pPr marL="302393" lvl="2" indent="-302393" algn="l" defTabSz="685715" rtl="0" eaLnBrk="1" latinLnBrk="0" hangingPunct="1">
              <a:lnSpc>
                <a:spcPct val="90000"/>
              </a:lnSpc>
              <a:spcBef>
                <a:spcPct val="20000"/>
              </a:spcBef>
              <a:buSzPct val="80000"/>
            </a:pPr>
            <a:r>
              <a:rPr lang="en-US" smtClean="0"/>
              <a:t>Third level</a:t>
            </a:r>
          </a:p>
          <a:p>
            <a:pPr marL="302393" lvl="3" indent="-302393" algn="l" defTabSz="685715" rtl="0" eaLnBrk="1" latinLnBrk="0" hangingPunct="1">
              <a:lnSpc>
                <a:spcPct val="90000"/>
              </a:lnSpc>
              <a:spcBef>
                <a:spcPct val="20000"/>
              </a:spcBef>
              <a:buSzPct val="80000"/>
            </a:pPr>
            <a:r>
              <a:rPr lang="en-US" smtClean="0"/>
              <a:t>Fourth level</a:t>
            </a:r>
          </a:p>
          <a:p>
            <a:pPr marL="302393" lvl="4" indent="-302393" algn="l" defTabSz="68571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08" indent="0">
              <a:buNone/>
              <a:defRPr sz="1500"/>
            </a:lvl3pPr>
            <a:lvl4pPr marL="342871" indent="0">
              <a:buNone/>
              <a:defRPr sz="1500"/>
            </a:lvl4pPr>
            <a:lvl5pPr marL="520260"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447802"/>
            <a:ext cx="4047274" cy="1846659"/>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08" indent="0">
              <a:buNone/>
              <a:defRPr sz="1500">
                <a:solidFill>
                  <a:schemeClr val="tx1">
                    <a:alpha val="99000"/>
                  </a:schemeClr>
                </a:solidFill>
              </a:defRPr>
            </a:lvl3pPr>
            <a:lvl4pPr marL="342871" indent="0">
              <a:buNone/>
              <a:defRPr sz="1500">
                <a:solidFill>
                  <a:schemeClr val="tx1">
                    <a:alpha val="99000"/>
                  </a:schemeClr>
                </a:solidFill>
              </a:defRPr>
            </a:lvl4pPr>
            <a:lvl5pPr marL="520260"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447802"/>
            <a:ext cx="4047274" cy="1846659"/>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08"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51"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499" marR="0" indent="0" algn="l" defTabSz="685715"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71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715" rtl="0" eaLnBrk="1" latinLnBrk="0" hangingPunct="1">
              <a:lnSpc>
                <a:spcPct val="90000"/>
              </a:lnSpc>
              <a:spcBef>
                <a:spcPct val="0"/>
              </a:spcBef>
              <a:buNone/>
              <a:defRPr lang="en-US" sz="4125" b="0" kern="1200" cap="none" spc="-75"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9144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rtlCol="0" anchor="ctr" anchorCtr="0" compatLnSpc="1">
            <a:prstTxWarp prst="textNoShape">
              <a:avLst/>
            </a:prstTxWarp>
          </a:bodyPr>
          <a:lstStyle/>
          <a:p>
            <a:pPr algn="ctr" defTabSz="685517" fontAlgn="base">
              <a:spcBef>
                <a:spcPct val="0"/>
              </a:spcBef>
              <a:spcAft>
                <a:spcPct val="0"/>
              </a:spcAft>
            </a:pPr>
            <a:endParaRPr lang="en-US" sz="1725"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1" y="1716026"/>
            <a:ext cx="8366320" cy="144962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73"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80"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3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5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8" y="228602"/>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7" y="1447799"/>
            <a:ext cx="8363938" cy="1491177"/>
          </a:xfrm>
          <a:prstGeom prst="rect">
            <a:avLst/>
          </a:prstGeom>
        </p:spPr>
        <p:txBody>
          <a:bodyPr/>
          <a:lstStyle>
            <a:lvl1pPr marL="257153" indent="-2571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48"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42" indent="-2142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78"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14" indent="-17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9144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2"/>
            <a:ext cx="8363938" cy="571310"/>
          </a:xfrm>
        </p:spPr>
        <p:txBody>
          <a:bodyPr/>
          <a:lstStyle>
            <a:lvl1pPr>
              <a:defRPr sz="412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447800"/>
            <a:ext cx="8363938" cy="713016"/>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27" indent="-30240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2" indent="-2595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74" indent="-2524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1.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slideLayout" Target="../slideLayouts/slideLayout258.xml"/><Relationship Id="rId3" Type="http://schemas.openxmlformats.org/officeDocument/2006/relationships/slideLayout" Target="../slideLayouts/slideLayout235.xml"/><Relationship Id="rId21" Type="http://schemas.openxmlformats.org/officeDocument/2006/relationships/slideLayout" Target="../slideLayouts/slideLayout253.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33" Type="http://schemas.openxmlformats.org/officeDocument/2006/relationships/theme" Target="../theme/theme12.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slideLayout" Target="../slideLayouts/slideLayout252.xml"/><Relationship Id="rId29" Type="http://schemas.openxmlformats.org/officeDocument/2006/relationships/slideLayout" Target="../slideLayouts/slideLayout261.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32" Type="http://schemas.openxmlformats.org/officeDocument/2006/relationships/slideLayout" Target="../slideLayouts/slideLayout264.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28" Type="http://schemas.openxmlformats.org/officeDocument/2006/relationships/slideLayout" Target="../slideLayouts/slideLayout260.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31" Type="http://schemas.openxmlformats.org/officeDocument/2006/relationships/slideLayout" Target="../slideLayouts/slideLayout263.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slideLayout" Target="../slideLayouts/slideLayout259.xml"/><Relationship Id="rId30" Type="http://schemas.openxmlformats.org/officeDocument/2006/relationships/slideLayout" Target="../slideLayouts/slideLayout262.xml"/><Relationship Id="rId8" Type="http://schemas.openxmlformats.org/officeDocument/2006/relationships/slideLayout" Target="../slideLayouts/slideLayout24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 Type="http://schemas.openxmlformats.org/officeDocument/2006/relationships/slideLayout" Target="../slideLayouts/slideLayout267.xml"/><Relationship Id="rId21" Type="http://schemas.openxmlformats.org/officeDocument/2006/relationships/slideLayout" Target="../slideLayouts/slideLayout285.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29" Type="http://schemas.openxmlformats.org/officeDocument/2006/relationships/slideLayout" Target="../slideLayouts/slideLayout293.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theme" Target="../theme/theme13.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slideLayout" Target="../slideLayouts/slideLayout321.xml"/><Relationship Id="rId3" Type="http://schemas.openxmlformats.org/officeDocument/2006/relationships/slideLayout" Target="../slideLayouts/slideLayout298.xml"/><Relationship Id="rId21" Type="http://schemas.openxmlformats.org/officeDocument/2006/relationships/slideLayout" Target="../slideLayouts/slideLayout316.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slideLayout" Target="../slideLayouts/slideLayout320.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29" Type="http://schemas.openxmlformats.org/officeDocument/2006/relationships/slideLayout" Target="../slideLayouts/slideLayout324.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slideLayout" Target="../slideLayouts/slideLayout319.xml"/><Relationship Id="rId32" Type="http://schemas.openxmlformats.org/officeDocument/2006/relationships/theme" Target="../theme/theme14.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slideLayout" Target="../slideLayouts/slideLayout318.xml"/><Relationship Id="rId28" Type="http://schemas.openxmlformats.org/officeDocument/2006/relationships/slideLayout" Target="../slideLayouts/slideLayout323.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31" Type="http://schemas.openxmlformats.org/officeDocument/2006/relationships/slideLayout" Target="../slideLayouts/slideLayout326.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 Id="rId27" Type="http://schemas.openxmlformats.org/officeDocument/2006/relationships/slideLayout" Target="../slideLayouts/slideLayout322.xml"/><Relationship Id="rId30" Type="http://schemas.openxmlformats.org/officeDocument/2006/relationships/slideLayout" Target="../slideLayouts/slideLayout32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34.xml"/><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 Type="http://schemas.openxmlformats.org/officeDocument/2006/relationships/slideLayout" Target="../slideLayouts/slideLayout329.xml"/><Relationship Id="rId21" Type="http://schemas.openxmlformats.org/officeDocument/2006/relationships/slideLayout" Target="../slideLayouts/slideLayout347.xml"/><Relationship Id="rId7" Type="http://schemas.openxmlformats.org/officeDocument/2006/relationships/slideLayout" Target="../slideLayouts/slideLayout333.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0" Type="http://schemas.openxmlformats.org/officeDocument/2006/relationships/slideLayout" Target="../slideLayouts/slideLayout346.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theme" Target="../theme/theme15.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65.xml"/><Relationship Id="rId13" Type="http://schemas.openxmlformats.org/officeDocument/2006/relationships/slideLayout" Target="../slideLayouts/slideLayout370.xml"/><Relationship Id="rId18" Type="http://schemas.openxmlformats.org/officeDocument/2006/relationships/slideLayout" Target="../slideLayouts/slideLayout375.xml"/><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slideLayout" Target="../slideLayouts/slideLayout369.xml"/><Relationship Id="rId17" Type="http://schemas.openxmlformats.org/officeDocument/2006/relationships/slideLayout" Target="../slideLayouts/slideLayout374.xml"/><Relationship Id="rId2" Type="http://schemas.openxmlformats.org/officeDocument/2006/relationships/slideLayout" Target="../slideLayouts/slideLayout359.xml"/><Relationship Id="rId16" Type="http://schemas.openxmlformats.org/officeDocument/2006/relationships/slideLayout" Target="../slideLayouts/slideLayout373.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5" Type="http://schemas.openxmlformats.org/officeDocument/2006/relationships/slideLayout" Target="../slideLayouts/slideLayout372.xml"/><Relationship Id="rId10" Type="http://schemas.openxmlformats.org/officeDocument/2006/relationships/slideLayout" Target="../slideLayouts/slideLayout367.xml"/><Relationship Id="rId19" Type="http://schemas.openxmlformats.org/officeDocument/2006/relationships/theme" Target="../theme/theme16.xml"/><Relationship Id="rId4" Type="http://schemas.openxmlformats.org/officeDocument/2006/relationships/slideLayout" Target="../slideLayouts/slideLayout361.xml"/><Relationship Id="rId9" Type="http://schemas.openxmlformats.org/officeDocument/2006/relationships/slideLayout" Target="../slideLayouts/slideLayout366.xml"/><Relationship Id="rId14" Type="http://schemas.openxmlformats.org/officeDocument/2006/relationships/slideLayout" Target="../slideLayouts/slideLayout37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83.xml"/><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3" Type="http://schemas.openxmlformats.org/officeDocument/2006/relationships/slideLayout" Target="../slideLayouts/slideLayout378.xml"/><Relationship Id="rId7" Type="http://schemas.openxmlformats.org/officeDocument/2006/relationships/slideLayout" Target="../slideLayouts/slideLayout382.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theme" Target="../theme/theme17.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02.xml"/><Relationship Id="rId13" Type="http://schemas.openxmlformats.org/officeDocument/2006/relationships/slideLayout" Target="../slideLayouts/slideLayout407.xml"/><Relationship Id="rId18" Type="http://schemas.openxmlformats.org/officeDocument/2006/relationships/slideLayout" Target="../slideLayouts/slideLayout412.xml"/><Relationship Id="rId3" Type="http://schemas.openxmlformats.org/officeDocument/2006/relationships/slideLayout" Target="../slideLayouts/slideLayout397.xml"/><Relationship Id="rId7" Type="http://schemas.openxmlformats.org/officeDocument/2006/relationships/slideLayout" Target="../slideLayouts/slideLayout401.xml"/><Relationship Id="rId12" Type="http://schemas.openxmlformats.org/officeDocument/2006/relationships/slideLayout" Target="../slideLayouts/slideLayout406.xml"/><Relationship Id="rId17" Type="http://schemas.openxmlformats.org/officeDocument/2006/relationships/slideLayout" Target="../slideLayouts/slideLayout411.xml"/><Relationship Id="rId2" Type="http://schemas.openxmlformats.org/officeDocument/2006/relationships/slideLayout" Target="../slideLayouts/slideLayout396.xml"/><Relationship Id="rId16" Type="http://schemas.openxmlformats.org/officeDocument/2006/relationships/slideLayout" Target="../slideLayouts/slideLayout410.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5" Type="http://schemas.openxmlformats.org/officeDocument/2006/relationships/slideLayout" Target="../slideLayouts/slideLayout399.xml"/><Relationship Id="rId15" Type="http://schemas.openxmlformats.org/officeDocument/2006/relationships/slideLayout" Target="../slideLayouts/slideLayout409.xml"/><Relationship Id="rId10" Type="http://schemas.openxmlformats.org/officeDocument/2006/relationships/slideLayout" Target="../slideLayouts/slideLayout404.xml"/><Relationship Id="rId19" Type="http://schemas.openxmlformats.org/officeDocument/2006/relationships/theme" Target="../theme/theme18.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slideLayout" Target="../slideLayouts/slideLayout40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20.xml"/><Relationship Id="rId13" Type="http://schemas.openxmlformats.org/officeDocument/2006/relationships/slideLayout" Target="../slideLayouts/slideLayout425.xml"/><Relationship Id="rId18" Type="http://schemas.openxmlformats.org/officeDocument/2006/relationships/slideLayout" Target="../slideLayouts/slideLayout430.xml"/><Relationship Id="rId3" Type="http://schemas.openxmlformats.org/officeDocument/2006/relationships/slideLayout" Target="../slideLayouts/slideLayout415.xml"/><Relationship Id="rId7" Type="http://schemas.openxmlformats.org/officeDocument/2006/relationships/slideLayout" Target="../slideLayouts/slideLayout419.xml"/><Relationship Id="rId12" Type="http://schemas.openxmlformats.org/officeDocument/2006/relationships/slideLayout" Target="../slideLayouts/slideLayout424.xml"/><Relationship Id="rId17" Type="http://schemas.openxmlformats.org/officeDocument/2006/relationships/slideLayout" Target="../slideLayouts/slideLayout429.xml"/><Relationship Id="rId2" Type="http://schemas.openxmlformats.org/officeDocument/2006/relationships/slideLayout" Target="../slideLayouts/slideLayout414.xml"/><Relationship Id="rId16" Type="http://schemas.openxmlformats.org/officeDocument/2006/relationships/slideLayout" Target="../slideLayouts/slideLayout428.xml"/><Relationship Id="rId20" Type="http://schemas.openxmlformats.org/officeDocument/2006/relationships/theme" Target="../theme/theme19.xml"/><Relationship Id="rId1" Type="http://schemas.openxmlformats.org/officeDocument/2006/relationships/slideLayout" Target="../slideLayouts/slideLayout413.xml"/><Relationship Id="rId6" Type="http://schemas.openxmlformats.org/officeDocument/2006/relationships/slideLayout" Target="../slideLayouts/slideLayout418.xml"/><Relationship Id="rId11" Type="http://schemas.openxmlformats.org/officeDocument/2006/relationships/slideLayout" Target="../slideLayouts/slideLayout423.xml"/><Relationship Id="rId5" Type="http://schemas.openxmlformats.org/officeDocument/2006/relationships/slideLayout" Target="../slideLayouts/slideLayout417.xml"/><Relationship Id="rId15" Type="http://schemas.openxmlformats.org/officeDocument/2006/relationships/slideLayout" Target="../slideLayouts/slideLayout427.xml"/><Relationship Id="rId10" Type="http://schemas.openxmlformats.org/officeDocument/2006/relationships/slideLayout" Target="../slideLayouts/slideLayout422.xml"/><Relationship Id="rId19" Type="http://schemas.openxmlformats.org/officeDocument/2006/relationships/slideLayout" Target="../slideLayouts/slideLayout431.xml"/><Relationship Id="rId4" Type="http://schemas.openxmlformats.org/officeDocument/2006/relationships/slideLayout" Target="../slideLayouts/slideLayout416.xml"/><Relationship Id="rId9" Type="http://schemas.openxmlformats.org/officeDocument/2006/relationships/slideLayout" Target="../slideLayouts/slideLayout421.xml"/><Relationship Id="rId14" Type="http://schemas.openxmlformats.org/officeDocument/2006/relationships/slideLayout" Target="../slideLayouts/slideLayout42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39.xml"/><Relationship Id="rId13" Type="http://schemas.openxmlformats.org/officeDocument/2006/relationships/slideLayout" Target="../slideLayouts/slideLayout444.xml"/><Relationship Id="rId18" Type="http://schemas.openxmlformats.org/officeDocument/2006/relationships/slideLayout" Target="../slideLayouts/slideLayout449.xml"/><Relationship Id="rId3" Type="http://schemas.openxmlformats.org/officeDocument/2006/relationships/slideLayout" Target="../slideLayouts/slideLayout434.xml"/><Relationship Id="rId7" Type="http://schemas.openxmlformats.org/officeDocument/2006/relationships/slideLayout" Target="../slideLayouts/slideLayout438.xml"/><Relationship Id="rId12" Type="http://schemas.openxmlformats.org/officeDocument/2006/relationships/slideLayout" Target="../slideLayouts/slideLayout443.xml"/><Relationship Id="rId17" Type="http://schemas.openxmlformats.org/officeDocument/2006/relationships/slideLayout" Target="../slideLayouts/slideLayout448.xml"/><Relationship Id="rId2" Type="http://schemas.openxmlformats.org/officeDocument/2006/relationships/slideLayout" Target="../slideLayouts/slideLayout433.xml"/><Relationship Id="rId16" Type="http://schemas.openxmlformats.org/officeDocument/2006/relationships/slideLayout" Target="../slideLayouts/slideLayout447.xml"/><Relationship Id="rId20" Type="http://schemas.openxmlformats.org/officeDocument/2006/relationships/theme" Target="../theme/theme20.xml"/><Relationship Id="rId1" Type="http://schemas.openxmlformats.org/officeDocument/2006/relationships/slideLayout" Target="../slideLayouts/slideLayout432.xml"/><Relationship Id="rId6" Type="http://schemas.openxmlformats.org/officeDocument/2006/relationships/slideLayout" Target="../slideLayouts/slideLayout437.xml"/><Relationship Id="rId11" Type="http://schemas.openxmlformats.org/officeDocument/2006/relationships/slideLayout" Target="../slideLayouts/slideLayout442.xml"/><Relationship Id="rId5" Type="http://schemas.openxmlformats.org/officeDocument/2006/relationships/slideLayout" Target="../slideLayouts/slideLayout436.xml"/><Relationship Id="rId15" Type="http://schemas.openxmlformats.org/officeDocument/2006/relationships/slideLayout" Target="../slideLayouts/slideLayout446.xml"/><Relationship Id="rId10" Type="http://schemas.openxmlformats.org/officeDocument/2006/relationships/slideLayout" Target="../slideLayouts/slideLayout441.xml"/><Relationship Id="rId19" Type="http://schemas.openxmlformats.org/officeDocument/2006/relationships/slideLayout" Target="../slideLayouts/slideLayout450.xml"/><Relationship Id="rId4" Type="http://schemas.openxmlformats.org/officeDocument/2006/relationships/slideLayout" Target="../slideLayouts/slideLayout435.xml"/><Relationship Id="rId9" Type="http://schemas.openxmlformats.org/officeDocument/2006/relationships/slideLayout" Target="../slideLayouts/slideLayout440.xml"/><Relationship Id="rId14" Type="http://schemas.openxmlformats.org/officeDocument/2006/relationships/slideLayout" Target="../slideLayouts/slideLayout445.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58.xml"/><Relationship Id="rId13" Type="http://schemas.openxmlformats.org/officeDocument/2006/relationships/slideLayout" Target="../slideLayouts/slideLayout463.xml"/><Relationship Id="rId18" Type="http://schemas.openxmlformats.org/officeDocument/2006/relationships/slideLayout" Target="../slideLayouts/slideLayout468.xml"/><Relationship Id="rId3" Type="http://schemas.openxmlformats.org/officeDocument/2006/relationships/slideLayout" Target="../slideLayouts/slideLayout453.xml"/><Relationship Id="rId7" Type="http://schemas.openxmlformats.org/officeDocument/2006/relationships/slideLayout" Target="../slideLayouts/slideLayout457.xml"/><Relationship Id="rId12" Type="http://schemas.openxmlformats.org/officeDocument/2006/relationships/slideLayout" Target="../slideLayouts/slideLayout462.xml"/><Relationship Id="rId17" Type="http://schemas.openxmlformats.org/officeDocument/2006/relationships/slideLayout" Target="../slideLayouts/slideLayout467.xml"/><Relationship Id="rId2" Type="http://schemas.openxmlformats.org/officeDocument/2006/relationships/slideLayout" Target="../slideLayouts/slideLayout452.xml"/><Relationship Id="rId16" Type="http://schemas.openxmlformats.org/officeDocument/2006/relationships/slideLayout" Target="../slideLayouts/slideLayout466.xml"/><Relationship Id="rId1" Type="http://schemas.openxmlformats.org/officeDocument/2006/relationships/slideLayout" Target="../slideLayouts/slideLayout451.xml"/><Relationship Id="rId6" Type="http://schemas.openxmlformats.org/officeDocument/2006/relationships/slideLayout" Target="../slideLayouts/slideLayout456.xml"/><Relationship Id="rId11" Type="http://schemas.openxmlformats.org/officeDocument/2006/relationships/slideLayout" Target="../slideLayouts/slideLayout461.xml"/><Relationship Id="rId5" Type="http://schemas.openxmlformats.org/officeDocument/2006/relationships/slideLayout" Target="../slideLayouts/slideLayout455.xml"/><Relationship Id="rId15" Type="http://schemas.openxmlformats.org/officeDocument/2006/relationships/slideLayout" Target="../slideLayouts/slideLayout465.xml"/><Relationship Id="rId10" Type="http://schemas.openxmlformats.org/officeDocument/2006/relationships/slideLayout" Target="../slideLayouts/slideLayout460.xml"/><Relationship Id="rId19" Type="http://schemas.openxmlformats.org/officeDocument/2006/relationships/theme" Target="../theme/theme21.xml"/><Relationship Id="rId4" Type="http://schemas.openxmlformats.org/officeDocument/2006/relationships/slideLayout" Target="../slideLayouts/slideLayout454.xml"/><Relationship Id="rId9" Type="http://schemas.openxmlformats.org/officeDocument/2006/relationships/slideLayout" Target="../slideLayouts/slideLayout459.xml"/><Relationship Id="rId14" Type="http://schemas.openxmlformats.org/officeDocument/2006/relationships/slideLayout" Target="../slideLayouts/slideLayout46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76.xml"/><Relationship Id="rId13" Type="http://schemas.openxmlformats.org/officeDocument/2006/relationships/slideLayout" Target="../slideLayouts/slideLayout481.xml"/><Relationship Id="rId18" Type="http://schemas.openxmlformats.org/officeDocument/2006/relationships/slideLayout" Target="../slideLayouts/slideLayout486.xml"/><Relationship Id="rId3" Type="http://schemas.openxmlformats.org/officeDocument/2006/relationships/slideLayout" Target="../slideLayouts/slideLayout471.xml"/><Relationship Id="rId7" Type="http://schemas.openxmlformats.org/officeDocument/2006/relationships/slideLayout" Target="../slideLayouts/slideLayout475.xml"/><Relationship Id="rId12" Type="http://schemas.openxmlformats.org/officeDocument/2006/relationships/slideLayout" Target="../slideLayouts/slideLayout480.xml"/><Relationship Id="rId17" Type="http://schemas.openxmlformats.org/officeDocument/2006/relationships/slideLayout" Target="../slideLayouts/slideLayout485.xml"/><Relationship Id="rId2" Type="http://schemas.openxmlformats.org/officeDocument/2006/relationships/slideLayout" Target="../slideLayouts/slideLayout470.xml"/><Relationship Id="rId16" Type="http://schemas.openxmlformats.org/officeDocument/2006/relationships/slideLayout" Target="../slideLayouts/slideLayout484.xml"/><Relationship Id="rId20" Type="http://schemas.openxmlformats.org/officeDocument/2006/relationships/theme" Target="../theme/theme22.xml"/><Relationship Id="rId1" Type="http://schemas.openxmlformats.org/officeDocument/2006/relationships/slideLayout" Target="../slideLayouts/slideLayout469.xml"/><Relationship Id="rId6" Type="http://schemas.openxmlformats.org/officeDocument/2006/relationships/slideLayout" Target="../slideLayouts/slideLayout474.xml"/><Relationship Id="rId11" Type="http://schemas.openxmlformats.org/officeDocument/2006/relationships/slideLayout" Target="../slideLayouts/slideLayout479.xml"/><Relationship Id="rId5" Type="http://schemas.openxmlformats.org/officeDocument/2006/relationships/slideLayout" Target="../slideLayouts/slideLayout473.xml"/><Relationship Id="rId15" Type="http://schemas.openxmlformats.org/officeDocument/2006/relationships/slideLayout" Target="../slideLayouts/slideLayout483.xml"/><Relationship Id="rId10" Type="http://schemas.openxmlformats.org/officeDocument/2006/relationships/slideLayout" Target="../slideLayouts/slideLayout478.xml"/><Relationship Id="rId19" Type="http://schemas.openxmlformats.org/officeDocument/2006/relationships/slideLayout" Target="../slideLayouts/slideLayout487.xml"/><Relationship Id="rId4" Type="http://schemas.openxmlformats.org/officeDocument/2006/relationships/slideLayout" Target="../slideLayouts/slideLayout472.xml"/><Relationship Id="rId9" Type="http://schemas.openxmlformats.org/officeDocument/2006/relationships/slideLayout" Target="../slideLayouts/slideLayout477.xml"/><Relationship Id="rId14" Type="http://schemas.openxmlformats.org/officeDocument/2006/relationships/slideLayout" Target="../slideLayouts/slideLayout48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95.xml"/><Relationship Id="rId13" Type="http://schemas.openxmlformats.org/officeDocument/2006/relationships/slideLayout" Target="../slideLayouts/slideLayout500.xml"/><Relationship Id="rId18" Type="http://schemas.openxmlformats.org/officeDocument/2006/relationships/slideLayout" Target="../slideLayouts/slideLayout505.xml"/><Relationship Id="rId3" Type="http://schemas.openxmlformats.org/officeDocument/2006/relationships/slideLayout" Target="../slideLayouts/slideLayout490.xml"/><Relationship Id="rId7" Type="http://schemas.openxmlformats.org/officeDocument/2006/relationships/slideLayout" Target="../slideLayouts/slideLayout494.xml"/><Relationship Id="rId12" Type="http://schemas.openxmlformats.org/officeDocument/2006/relationships/slideLayout" Target="../slideLayouts/slideLayout499.xml"/><Relationship Id="rId17" Type="http://schemas.openxmlformats.org/officeDocument/2006/relationships/slideLayout" Target="../slideLayouts/slideLayout504.xml"/><Relationship Id="rId2" Type="http://schemas.openxmlformats.org/officeDocument/2006/relationships/slideLayout" Target="../slideLayouts/slideLayout489.xml"/><Relationship Id="rId16" Type="http://schemas.openxmlformats.org/officeDocument/2006/relationships/slideLayout" Target="../slideLayouts/slideLayout503.xml"/><Relationship Id="rId1" Type="http://schemas.openxmlformats.org/officeDocument/2006/relationships/slideLayout" Target="../slideLayouts/slideLayout488.xml"/><Relationship Id="rId6" Type="http://schemas.openxmlformats.org/officeDocument/2006/relationships/slideLayout" Target="../slideLayouts/slideLayout493.xml"/><Relationship Id="rId11" Type="http://schemas.openxmlformats.org/officeDocument/2006/relationships/slideLayout" Target="../slideLayouts/slideLayout498.xml"/><Relationship Id="rId5" Type="http://schemas.openxmlformats.org/officeDocument/2006/relationships/slideLayout" Target="../slideLayouts/slideLayout492.xml"/><Relationship Id="rId15" Type="http://schemas.openxmlformats.org/officeDocument/2006/relationships/slideLayout" Target="../slideLayouts/slideLayout502.xml"/><Relationship Id="rId10" Type="http://schemas.openxmlformats.org/officeDocument/2006/relationships/slideLayout" Target="../slideLayouts/slideLayout497.xml"/><Relationship Id="rId19" Type="http://schemas.openxmlformats.org/officeDocument/2006/relationships/theme" Target="../theme/theme23.xml"/><Relationship Id="rId4" Type="http://schemas.openxmlformats.org/officeDocument/2006/relationships/slideLayout" Target="../slideLayouts/slideLayout491.xml"/><Relationship Id="rId9" Type="http://schemas.openxmlformats.org/officeDocument/2006/relationships/slideLayout" Target="../slideLayouts/slideLayout496.xml"/><Relationship Id="rId14" Type="http://schemas.openxmlformats.org/officeDocument/2006/relationships/slideLayout" Target="../slideLayouts/slideLayout50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513.xml"/><Relationship Id="rId13" Type="http://schemas.openxmlformats.org/officeDocument/2006/relationships/slideLayout" Target="../slideLayouts/slideLayout518.xml"/><Relationship Id="rId18" Type="http://schemas.openxmlformats.org/officeDocument/2006/relationships/slideLayout" Target="../slideLayouts/slideLayout523.xml"/><Relationship Id="rId3" Type="http://schemas.openxmlformats.org/officeDocument/2006/relationships/slideLayout" Target="../slideLayouts/slideLayout508.xml"/><Relationship Id="rId7" Type="http://schemas.openxmlformats.org/officeDocument/2006/relationships/slideLayout" Target="../slideLayouts/slideLayout512.xml"/><Relationship Id="rId12" Type="http://schemas.openxmlformats.org/officeDocument/2006/relationships/slideLayout" Target="../slideLayouts/slideLayout517.xml"/><Relationship Id="rId17" Type="http://schemas.openxmlformats.org/officeDocument/2006/relationships/slideLayout" Target="../slideLayouts/slideLayout522.xml"/><Relationship Id="rId2" Type="http://schemas.openxmlformats.org/officeDocument/2006/relationships/slideLayout" Target="../slideLayouts/slideLayout507.xml"/><Relationship Id="rId16" Type="http://schemas.openxmlformats.org/officeDocument/2006/relationships/slideLayout" Target="../slideLayouts/slideLayout521.xml"/><Relationship Id="rId20" Type="http://schemas.openxmlformats.org/officeDocument/2006/relationships/theme" Target="../theme/theme24.xml"/><Relationship Id="rId1" Type="http://schemas.openxmlformats.org/officeDocument/2006/relationships/slideLayout" Target="../slideLayouts/slideLayout506.xml"/><Relationship Id="rId6" Type="http://schemas.openxmlformats.org/officeDocument/2006/relationships/slideLayout" Target="../slideLayouts/slideLayout511.xml"/><Relationship Id="rId11" Type="http://schemas.openxmlformats.org/officeDocument/2006/relationships/slideLayout" Target="../slideLayouts/slideLayout516.xml"/><Relationship Id="rId5" Type="http://schemas.openxmlformats.org/officeDocument/2006/relationships/slideLayout" Target="../slideLayouts/slideLayout510.xml"/><Relationship Id="rId15" Type="http://schemas.openxmlformats.org/officeDocument/2006/relationships/slideLayout" Target="../slideLayouts/slideLayout520.xml"/><Relationship Id="rId10" Type="http://schemas.openxmlformats.org/officeDocument/2006/relationships/slideLayout" Target="../slideLayouts/slideLayout515.xml"/><Relationship Id="rId19" Type="http://schemas.openxmlformats.org/officeDocument/2006/relationships/slideLayout" Target="../slideLayouts/slideLayout524.xml"/><Relationship Id="rId4" Type="http://schemas.openxmlformats.org/officeDocument/2006/relationships/slideLayout" Target="../slideLayouts/slideLayout509.xml"/><Relationship Id="rId9" Type="http://schemas.openxmlformats.org/officeDocument/2006/relationships/slideLayout" Target="../slideLayouts/slideLayout514.xml"/><Relationship Id="rId14" Type="http://schemas.openxmlformats.org/officeDocument/2006/relationships/slideLayout" Target="../slideLayouts/slideLayout519.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32.xml"/><Relationship Id="rId13" Type="http://schemas.openxmlformats.org/officeDocument/2006/relationships/slideLayout" Target="../slideLayouts/slideLayout537.xml"/><Relationship Id="rId18" Type="http://schemas.openxmlformats.org/officeDocument/2006/relationships/image" Target="../media/image17.png"/><Relationship Id="rId3" Type="http://schemas.openxmlformats.org/officeDocument/2006/relationships/slideLayout" Target="../slideLayouts/slideLayout527.xml"/><Relationship Id="rId7" Type="http://schemas.openxmlformats.org/officeDocument/2006/relationships/slideLayout" Target="../slideLayouts/slideLayout531.xml"/><Relationship Id="rId12" Type="http://schemas.openxmlformats.org/officeDocument/2006/relationships/slideLayout" Target="../slideLayouts/slideLayout536.xml"/><Relationship Id="rId17" Type="http://schemas.openxmlformats.org/officeDocument/2006/relationships/theme" Target="../theme/theme25.xml"/><Relationship Id="rId2" Type="http://schemas.openxmlformats.org/officeDocument/2006/relationships/slideLayout" Target="../slideLayouts/slideLayout526.xml"/><Relationship Id="rId16" Type="http://schemas.openxmlformats.org/officeDocument/2006/relationships/slideLayout" Target="../slideLayouts/slideLayout540.xml"/><Relationship Id="rId1" Type="http://schemas.openxmlformats.org/officeDocument/2006/relationships/slideLayout" Target="../slideLayouts/slideLayout525.xml"/><Relationship Id="rId6" Type="http://schemas.openxmlformats.org/officeDocument/2006/relationships/slideLayout" Target="../slideLayouts/slideLayout530.xml"/><Relationship Id="rId11" Type="http://schemas.openxmlformats.org/officeDocument/2006/relationships/slideLayout" Target="../slideLayouts/slideLayout535.xml"/><Relationship Id="rId5" Type="http://schemas.openxmlformats.org/officeDocument/2006/relationships/slideLayout" Target="../slideLayouts/slideLayout529.xml"/><Relationship Id="rId15" Type="http://schemas.openxmlformats.org/officeDocument/2006/relationships/slideLayout" Target="../slideLayouts/slideLayout539.xml"/><Relationship Id="rId10" Type="http://schemas.openxmlformats.org/officeDocument/2006/relationships/slideLayout" Target="../slideLayouts/slideLayout534.xml"/><Relationship Id="rId19" Type="http://schemas.microsoft.com/office/2007/relationships/hdphoto" Target="../media/hdphoto2.wdp"/><Relationship Id="rId4" Type="http://schemas.openxmlformats.org/officeDocument/2006/relationships/slideLayout" Target="../slideLayouts/slideLayout528.xml"/><Relationship Id="rId9" Type="http://schemas.openxmlformats.org/officeDocument/2006/relationships/slideLayout" Target="../slideLayouts/slideLayout533.xml"/><Relationship Id="rId14" Type="http://schemas.openxmlformats.org/officeDocument/2006/relationships/slideLayout" Target="../slideLayouts/slideLayout538.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48.xml"/><Relationship Id="rId13" Type="http://schemas.openxmlformats.org/officeDocument/2006/relationships/slideLayout" Target="../slideLayouts/slideLayout553.xml"/><Relationship Id="rId18" Type="http://schemas.openxmlformats.org/officeDocument/2006/relationships/image" Target="../media/image17.png"/><Relationship Id="rId3" Type="http://schemas.openxmlformats.org/officeDocument/2006/relationships/slideLayout" Target="../slideLayouts/slideLayout543.xml"/><Relationship Id="rId7" Type="http://schemas.openxmlformats.org/officeDocument/2006/relationships/slideLayout" Target="../slideLayouts/slideLayout547.xml"/><Relationship Id="rId12" Type="http://schemas.openxmlformats.org/officeDocument/2006/relationships/slideLayout" Target="../slideLayouts/slideLayout552.xml"/><Relationship Id="rId17" Type="http://schemas.openxmlformats.org/officeDocument/2006/relationships/theme" Target="../theme/theme26.xml"/><Relationship Id="rId2" Type="http://schemas.openxmlformats.org/officeDocument/2006/relationships/slideLayout" Target="../slideLayouts/slideLayout542.xml"/><Relationship Id="rId16" Type="http://schemas.openxmlformats.org/officeDocument/2006/relationships/slideLayout" Target="../slideLayouts/slideLayout556.xml"/><Relationship Id="rId1" Type="http://schemas.openxmlformats.org/officeDocument/2006/relationships/slideLayout" Target="../slideLayouts/slideLayout541.xml"/><Relationship Id="rId6" Type="http://schemas.openxmlformats.org/officeDocument/2006/relationships/slideLayout" Target="../slideLayouts/slideLayout546.xml"/><Relationship Id="rId11" Type="http://schemas.openxmlformats.org/officeDocument/2006/relationships/slideLayout" Target="../slideLayouts/slideLayout551.xml"/><Relationship Id="rId5" Type="http://schemas.openxmlformats.org/officeDocument/2006/relationships/slideLayout" Target="../slideLayouts/slideLayout545.xml"/><Relationship Id="rId15" Type="http://schemas.openxmlformats.org/officeDocument/2006/relationships/slideLayout" Target="../slideLayouts/slideLayout555.xml"/><Relationship Id="rId10" Type="http://schemas.openxmlformats.org/officeDocument/2006/relationships/slideLayout" Target="../slideLayouts/slideLayout550.xml"/><Relationship Id="rId19" Type="http://schemas.microsoft.com/office/2007/relationships/hdphoto" Target="../media/hdphoto2.wdp"/><Relationship Id="rId4" Type="http://schemas.openxmlformats.org/officeDocument/2006/relationships/slideLayout" Target="../slideLayouts/slideLayout544.xml"/><Relationship Id="rId9" Type="http://schemas.openxmlformats.org/officeDocument/2006/relationships/slideLayout" Target="../slideLayouts/slideLayout549.xml"/><Relationship Id="rId14" Type="http://schemas.openxmlformats.org/officeDocument/2006/relationships/slideLayout" Target="../slideLayouts/slideLayout554.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55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565.xml"/><Relationship Id="rId13" Type="http://schemas.openxmlformats.org/officeDocument/2006/relationships/slideLayout" Target="../slideLayouts/slideLayout570.xml"/><Relationship Id="rId18" Type="http://schemas.openxmlformats.org/officeDocument/2006/relationships/image" Target="../media/image17.png"/><Relationship Id="rId3" Type="http://schemas.openxmlformats.org/officeDocument/2006/relationships/slideLayout" Target="../slideLayouts/slideLayout560.xml"/><Relationship Id="rId7" Type="http://schemas.openxmlformats.org/officeDocument/2006/relationships/slideLayout" Target="../slideLayouts/slideLayout564.xml"/><Relationship Id="rId12" Type="http://schemas.openxmlformats.org/officeDocument/2006/relationships/slideLayout" Target="../slideLayouts/slideLayout569.xml"/><Relationship Id="rId17" Type="http://schemas.openxmlformats.org/officeDocument/2006/relationships/theme" Target="../theme/theme28.xml"/><Relationship Id="rId2" Type="http://schemas.openxmlformats.org/officeDocument/2006/relationships/slideLayout" Target="../slideLayouts/slideLayout559.xml"/><Relationship Id="rId16" Type="http://schemas.openxmlformats.org/officeDocument/2006/relationships/slideLayout" Target="../slideLayouts/slideLayout573.xml"/><Relationship Id="rId1" Type="http://schemas.openxmlformats.org/officeDocument/2006/relationships/slideLayout" Target="../slideLayouts/slideLayout558.xml"/><Relationship Id="rId6" Type="http://schemas.openxmlformats.org/officeDocument/2006/relationships/slideLayout" Target="../slideLayouts/slideLayout563.xml"/><Relationship Id="rId11" Type="http://schemas.openxmlformats.org/officeDocument/2006/relationships/slideLayout" Target="../slideLayouts/slideLayout568.xml"/><Relationship Id="rId5" Type="http://schemas.openxmlformats.org/officeDocument/2006/relationships/slideLayout" Target="../slideLayouts/slideLayout562.xml"/><Relationship Id="rId15" Type="http://schemas.openxmlformats.org/officeDocument/2006/relationships/slideLayout" Target="../slideLayouts/slideLayout572.xml"/><Relationship Id="rId10" Type="http://schemas.openxmlformats.org/officeDocument/2006/relationships/slideLayout" Target="../slideLayouts/slideLayout567.xml"/><Relationship Id="rId19" Type="http://schemas.microsoft.com/office/2007/relationships/hdphoto" Target="../media/hdphoto2.wdp"/><Relationship Id="rId4" Type="http://schemas.openxmlformats.org/officeDocument/2006/relationships/slideLayout" Target="../slideLayouts/slideLayout561.xml"/><Relationship Id="rId9" Type="http://schemas.openxmlformats.org/officeDocument/2006/relationships/slideLayout" Target="../slideLayouts/slideLayout566.xml"/><Relationship Id="rId14" Type="http://schemas.openxmlformats.org/officeDocument/2006/relationships/slideLayout" Target="../slideLayouts/slideLayout571.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581.xml"/><Relationship Id="rId13" Type="http://schemas.openxmlformats.org/officeDocument/2006/relationships/slideLayout" Target="../slideLayouts/slideLayout586.xml"/><Relationship Id="rId18" Type="http://schemas.openxmlformats.org/officeDocument/2006/relationships/image" Target="../media/image17.png"/><Relationship Id="rId3" Type="http://schemas.openxmlformats.org/officeDocument/2006/relationships/slideLayout" Target="../slideLayouts/slideLayout576.xml"/><Relationship Id="rId7" Type="http://schemas.openxmlformats.org/officeDocument/2006/relationships/slideLayout" Target="../slideLayouts/slideLayout580.xml"/><Relationship Id="rId12" Type="http://schemas.openxmlformats.org/officeDocument/2006/relationships/slideLayout" Target="../slideLayouts/slideLayout585.xml"/><Relationship Id="rId17" Type="http://schemas.openxmlformats.org/officeDocument/2006/relationships/theme" Target="../theme/theme29.xml"/><Relationship Id="rId2" Type="http://schemas.openxmlformats.org/officeDocument/2006/relationships/slideLayout" Target="../slideLayouts/slideLayout575.xml"/><Relationship Id="rId16" Type="http://schemas.openxmlformats.org/officeDocument/2006/relationships/slideLayout" Target="../slideLayouts/slideLayout589.xml"/><Relationship Id="rId1" Type="http://schemas.openxmlformats.org/officeDocument/2006/relationships/slideLayout" Target="../slideLayouts/slideLayout574.xml"/><Relationship Id="rId6" Type="http://schemas.openxmlformats.org/officeDocument/2006/relationships/slideLayout" Target="../slideLayouts/slideLayout579.xml"/><Relationship Id="rId11" Type="http://schemas.openxmlformats.org/officeDocument/2006/relationships/slideLayout" Target="../slideLayouts/slideLayout584.xml"/><Relationship Id="rId5" Type="http://schemas.openxmlformats.org/officeDocument/2006/relationships/slideLayout" Target="../slideLayouts/slideLayout578.xml"/><Relationship Id="rId15" Type="http://schemas.openxmlformats.org/officeDocument/2006/relationships/slideLayout" Target="../slideLayouts/slideLayout588.xml"/><Relationship Id="rId10" Type="http://schemas.openxmlformats.org/officeDocument/2006/relationships/slideLayout" Target="../slideLayouts/slideLayout583.xml"/><Relationship Id="rId19" Type="http://schemas.microsoft.com/office/2007/relationships/hdphoto" Target="../media/hdphoto2.wdp"/><Relationship Id="rId4" Type="http://schemas.openxmlformats.org/officeDocument/2006/relationships/slideLayout" Target="../slideLayouts/slideLayout577.xml"/><Relationship Id="rId9" Type="http://schemas.openxmlformats.org/officeDocument/2006/relationships/slideLayout" Target="../slideLayouts/slideLayout582.xml"/><Relationship Id="rId14" Type="http://schemas.openxmlformats.org/officeDocument/2006/relationships/slideLayout" Target="../slideLayouts/slideLayout58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597.xml"/><Relationship Id="rId13" Type="http://schemas.openxmlformats.org/officeDocument/2006/relationships/slideLayout" Target="../slideLayouts/slideLayout602.xml"/><Relationship Id="rId18" Type="http://schemas.openxmlformats.org/officeDocument/2006/relationships/slideLayout" Target="../slideLayouts/slideLayout607.xml"/><Relationship Id="rId3" Type="http://schemas.openxmlformats.org/officeDocument/2006/relationships/slideLayout" Target="../slideLayouts/slideLayout592.xml"/><Relationship Id="rId7" Type="http://schemas.openxmlformats.org/officeDocument/2006/relationships/slideLayout" Target="../slideLayouts/slideLayout596.xml"/><Relationship Id="rId12" Type="http://schemas.openxmlformats.org/officeDocument/2006/relationships/slideLayout" Target="../slideLayouts/slideLayout601.xml"/><Relationship Id="rId17" Type="http://schemas.openxmlformats.org/officeDocument/2006/relationships/slideLayout" Target="../slideLayouts/slideLayout606.xml"/><Relationship Id="rId2" Type="http://schemas.openxmlformats.org/officeDocument/2006/relationships/slideLayout" Target="../slideLayouts/slideLayout591.xml"/><Relationship Id="rId16" Type="http://schemas.openxmlformats.org/officeDocument/2006/relationships/slideLayout" Target="../slideLayouts/slideLayout605.xml"/><Relationship Id="rId1" Type="http://schemas.openxmlformats.org/officeDocument/2006/relationships/slideLayout" Target="../slideLayouts/slideLayout590.xml"/><Relationship Id="rId6" Type="http://schemas.openxmlformats.org/officeDocument/2006/relationships/slideLayout" Target="../slideLayouts/slideLayout595.xml"/><Relationship Id="rId11" Type="http://schemas.openxmlformats.org/officeDocument/2006/relationships/slideLayout" Target="../slideLayouts/slideLayout600.xml"/><Relationship Id="rId5" Type="http://schemas.openxmlformats.org/officeDocument/2006/relationships/slideLayout" Target="../slideLayouts/slideLayout594.xml"/><Relationship Id="rId15" Type="http://schemas.openxmlformats.org/officeDocument/2006/relationships/slideLayout" Target="../slideLayouts/slideLayout604.xml"/><Relationship Id="rId10" Type="http://schemas.openxmlformats.org/officeDocument/2006/relationships/slideLayout" Target="../slideLayouts/slideLayout599.xml"/><Relationship Id="rId19" Type="http://schemas.openxmlformats.org/officeDocument/2006/relationships/theme" Target="../theme/theme30.xml"/><Relationship Id="rId4" Type="http://schemas.openxmlformats.org/officeDocument/2006/relationships/slideLayout" Target="../slideLayouts/slideLayout593.xml"/><Relationship Id="rId9" Type="http://schemas.openxmlformats.org/officeDocument/2006/relationships/slideLayout" Target="../slideLayouts/slideLayout598.xml"/><Relationship Id="rId14" Type="http://schemas.openxmlformats.org/officeDocument/2006/relationships/slideLayout" Target="../slideLayouts/slideLayout603.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615.xml"/><Relationship Id="rId13" Type="http://schemas.openxmlformats.org/officeDocument/2006/relationships/slideLayout" Target="../slideLayouts/slideLayout620.xml"/><Relationship Id="rId18" Type="http://schemas.openxmlformats.org/officeDocument/2006/relationships/slideLayout" Target="../slideLayouts/slideLayout625.xml"/><Relationship Id="rId3" Type="http://schemas.openxmlformats.org/officeDocument/2006/relationships/slideLayout" Target="../slideLayouts/slideLayout610.xml"/><Relationship Id="rId7" Type="http://schemas.openxmlformats.org/officeDocument/2006/relationships/slideLayout" Target="../slideLayouts/slideLayout614.xml"/><Relationship Id="rId12" Type="http://schemas.openxmlformats.org/officeDocument/2006/relationships/slideLayout" Target="../slideLayouts/slideLayout619.xml"/><Relationship Id="rId17" Type="http://schemas.openxmlformats.org/officeDocument/2006/relationships/slideLayout" Target="../slideLayouts/slideLayout624.xml"/><Relationship Id="rId2" Type="http://schemas.openxmlformats.org/officeDocument/2006/relationships/slideLayout" Target="../slideLayouts/slideLayout609.xml"/><Relationship Id="rId16" Type="http://schemas.openxmlformats.org/officeDocument/2006/relationships/slideLayout" Target="../slideLayouts/slideLayout623.xml"/><Relationship Id="rId20" Type="http://schemas.openxmlformats.org/officeDocument/2006/relationships/theme" Target="../theme/theme31.xml"/><Relationship Id="rId1" Type="http://schemas.openxmlformats.org/officeDocument/2006/relationships/slideLayout" Target="../slideLayouts/slideLayout608.xml"/><Relationship Id="rId6" Type="http://schemas.openxmlformats.org/officeDocument/2006/relationships/slideLayout" Target="../slideLayouts/slideLayout613.xml"/><Relationship Id="rId11" Type="http://schemas.openxmlformats.org/officeDocument/2006/relationships/slideLayout" Target="../slideLayouts/slideLayout618.xml"/><Relationship Id="rId5" Type="http://schemas.openxmlformats.org/officeDocument/2006/relationships/slideLayout" Target="../slideLayouts/slideLayout612.xml"/><Relationship Id="rId15" Type="http://schemas.openxmlformats.org/officeDocument/2006/relationships/slideLayout" Target="../slideLayouts/slideLayout622.xml"/><Relationship Id="rId10" Type="http://schemas.openxmlformats.org/officeDocument/2006/relationships/slideLayout" Target="../slideLayouts/slideLayout617.xml"/><Relationship Id="rId19" Type="http://schemas.openxmlformats.org/officeDocument/2006/relationships/slideLayout" Target="../slideLayouts/slideLayout626.xml"/><Relationship Id="rId4" Type="http://schemas.openxmlformats.org/officeDocument/2006/relationships/slideLayout" Target="../slideLayouts/slideLayout611.xml"/><Relationship Id="rId9" Type="http://schemas.openxmlformats.org/officeDocument/2006/relationships/slideLayout" Target="../slideLayouts/slideLayout616.xml"/><Relationship Id="rId14" Type="http://schemas.openxmlformats.org/officeDocument/2006/relationships/slideLayout" Target="../slideLayouts/slideLayout62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634.xml"/><Relationship Id="rId13" Type="http://schemas.openxmlformats.org/officeDocument/2006/relationships/slideLayout" Target="../slideLayouts/slideLayout639.xml"/><Relationship Id="rId18" Type="http://schemas.openxmlformats.org/officeDocument/2006/relationships/slideLayout" Target="../slideLayouts/slideLayout644.xml"/><Relationship Id="rId3" Type="http://schemas.openxmlformats.org/officeDocument/2006/relationships/slideLayout" Target="../slideLayouts/slideLayout629.xml"/><Relationship Id="rId7" Type="http://schemas.openxmlformats.org/officeDocument/2006/relationships/slideLayout" Target="../slideLayouts/slideLayout633.xml"/><Relationship Id="rId12" Type="http://schemas.openxmlformats.org/officeDocument/2006/relationships/slideLayout" Target="../slideLayouts/slideLayout638.xml"/><Relationship Id="rId17" Type="http://schemas.openxmlformats.org/officeDocument/2006/relationships/slideLayout" Target="../slideLayouts/slideLayout643.xml"/><Relationship Id="rId2" Type="http://schemas.openxmlformats.org/officeDocument/2006/relationships/slideLayout" Target="../slideLayouts/slideLayout628.xml"/><Relationship Id="rId16" Type="http://schemas.openxmlformats.org/officeDocument/2006/relationships/slideLayout" Target="../slideLayouts/slideLayout642.xml"/><Relationship Id="rId1" Type="http://schemas.openxmlformats.org/officeDocument/2006/relationships/slideLayout" Target="../slideLayouts/slideLayout627.xml"/><Relationship Id="rId6" Type="http://schemas.openxmlformats.org/officeDocument/2006/relationships/slideLayout" Target="../slideLayouts/slideLayout632.xml"/><Relationship Id="rId11" Type="http://schemas.openxmlformats.org/officeDocument/2006/relationships/slideLayout" Target="../slideLayouts/slideLayout637.xml"/><Relationship Id="rId5" Type="http://schemas.openxmlformats.org/officeDocument/2006/relationships/slideLayout" Target="../slideLayouts/slideLayout631.xml"/><Relationship Id="rId15" Type="http://schemas.openxmlformats.org/officeDocument/2006/relationships/slideLayout" Target="../slideLayouts/slideLayout641.xml"/><Relationship Id="rId10" Type="http://schemas.openxmlformats.org/officeDocument/2006/relationships/slideLayout" Target="../slideLayouts/slideLayout636.xml"/><Relationship Id="rId19" Type="http://schemas.openxmlformats.org/officeDocument/2006/relationships/theme" Target="../theme/theme32.xml"/><Relationship Id="rId4" Type="http://schemas.openxmlformats.org/officeDocument/2006/relationships/slideLayout" Target="../slideLayouts/slideLayout630.xml"/><Relationship Id="rId9" Type="http://schemas.openxmlformats.org/officeDocument/2006/relationships/slideLayout" Target="../slideLayouts/slideLayout635.xml"/><Relationship Id="rId14" Type="http://schemas.openxmlformats.org/officeDocument/2006/relationships/slideLayout" Target="../slideLayouts/slideLayout640.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652.xml"/><Relationship Id="rId13" Type="http://schemas.openxmlformats.org/officeDocument/2006/relationships/slideLayout" Target="../slideLayouts/slideLayout657.xml"/><Relationship Id="rId18" Type="http://schemas.openxmlformats.org/officeDocument/2006/relationships/slideLayout" Target="../slideLayouts/slideLayout662.xml"/><Relationship Id="rId3" Type="http://schemas.openxmlformats.org/officeDocument/2006/relationships/slideLayout" Target="../slideLayouts/slideLayout647.xml"/><Relationship Id="rId7" Type="http://schemas.openxmlformats.org/officeDocument/2006/relationships/slideLayout" Target="../slideLayouts/slideLayout651.xml"/><Relationship Id="rId12" Type="http://schemas.openxmlformats.org/officeDocument/2006/relationships/slideLayout" Target="../slideLayouts/slideLayout656.xml"/><Relationship Id="rId17" Type="http://schemas.openxmlformats.org/officeDocument/2006/relationships/slideLayout" Target="../slideLayouts/slideLayout661.xml"/><Relationship Id="rId2" Type="http://schemas.openxmlformats.org/officeDocument/2006/relationships/slideLayout" Target="../slideLayouts/slideLayout646.xml"/><Relationship Id="rId16" Type="http://schemas.openxmlformats.org/officeDocument/2006/relationships/slideLayout" Target="../slideLayouts/slideLayout660.xml"/><Relationship Id="rId20" Type="http://schemas.openxmlformats.org/officeDocument/2006/relationships/theme" Target="../theme/theme33.xml"/><Relationship Id="rId1" Type="http://schemas.openxmlformats.org/officeDocument/2006/relationships/slideLayout" Target="../slideLayouts/slideLayout645.xml"/><Relationship Id="rId6" Type="http://schemas.openxmlformats.org/officeDocument/2006/relationships/slideLayout" Target="../slideLayouts/slideLayout650.xml"/><Relationship Id="rId11" Type="http://schemas.openxmlformats.org/officeDocument/2006/relationships/slideLayout" Target="../slideLayouts/slideLayout655.xml"/><Relationship Id="rId5" Type="http://schemas.openxmlformats.org/officeDocument/2006/relationships/slideLayout" Target="../slideLayouts/slideLayout649.xml"/><Relationship Id="rId15" Type="http://schemas.openxmlformats.org/officeDocument/2006/relationships/slideLayout" Target="../slideLayouts/slideLayout659.xml"/><Relationship Id="rId10" Type="http://schemas.openxmlformats.org/officeDocument/2006/relationships/slideLayout" Target="../slideLayouts/slideLayout654.xml"/><Relationship Id="rId19" Type="http://schemas.openxmlformats.org/officeDocument/2006/relationships/slideLayout" Target="../slideLayouts/slideLayout663.xml"/><Relationship Id="rId4" Type="http://schemas.openxmlformats.org/officeDocument/2006/relationships/slideLayout" Target="../slideLayouts/slideLayout648.xml"/><Relationship Id="rId9" Type="http://schemas.openxmlformats.org/officeDocument/2006/relationships/slideLayout" Target="../slideLayouts/slideLayout653.xml"/><Relationship Id="rId14" Type="http://schemas.openxmlformats.org/officeDocument/2006/relationships/slideLayout" Target="../slideLayouts/slideLayout658.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671.xml"/><Relationship Id="rId13" Type="http://schemas.openxmlformats.org/officeDocument/2006/relationships/slideLayout" Target="../slideLayouts/slideLayout676.xml"/><Relationship Id="rId18" Type="http://schemas.openxmlformats.org/officeDocument/2006/relationships/slideLayout" Target="../slideLayouts/slideLayout681.xml"/><Relationship Id="rId3" Type="http://schemas.openxmlformats.org/officeDocument/2006/relationships/slideLayout" Target="../slideLayouts/slideLayout666.xml"/><Relationship Id="rId7" Type="http://schemas.openxmlformats.org/officeDocument/2006/relationships/slideLayout" Target="../slideLayouts/slideLayout670.xml"/><Relationship Id="rId12" Type="http://schemas.openxmlformats.org/officeDocument/2006/relationships/slideLayout" Target="../slideLayouts/slideLayout675.xml"/><Relationship Id="rId17" Type="http://schemas.openxmlformats.org/officeDocument/2006/relationships/slideLayout" Target="../slideLayouts/slideLayout680.xml"/><Relationship Id="rId2" Type="http://schemas.openxmlformats.org/officeDocument/2006/relationships/slideLayout" Target="../slideLayouts/slideLayout665.xml"/><Relationship Id="rId16" Type="http://schemas.openxmlformats.org/officeDocument/2006/relationships/slideLayout" Target="../slideLayouts/slideLayout679.xml"/><Relationship Id="rId1" Type="http://schemas.openxmlformats.org/officeDocument/2006/relationships/slideLayout" Target="../slideLayouts/slideLayout664.xml"/><Relationship Id="rId6" Type="http://schemas.openxmlformats.org/officeDocument/2006/relationships/slideLayout" Target="../slideLayouts/slideLayout669.xml"/><Relationship Id="rId11" Type="http://schemas.openxmlformats.org/officeDocument/2006/relationships/slideLayout" Target="../slideLayouts/slideLayout674.xml"/><Relationship Id="rId5" Type="http://schemas.openxmlformats.org/officeDocument/2006/relationships/slideLayout" Target="../slideLayouts/slideLayout668.xml"/><Relationship Id="rId15" Type="http://schemas.openxmlformats.org/officeDocument/2006/relationships/slideLayout" Target="../slideLayouts/slideLayout678.xml"/><Relationship Id="rId10" Type="http://schemas.openxmlformats.org/officeDocument/2006/relationships/slideLayout" Target="../slideLayouts/slideLayout673.xml"/><Relationship Id="rId19" Type="http://schemas.openxmlformats.org/officeDocument/2006/relationships/theme" Target="../theme/theme34.xml"/><Relationship Id="rId4" Type="http://schemas.openxmlformats.org/officeDocument/2006/relationships/slideLayout" Target="../slideLayouts/slideLayout667.xml"/><Relationship Id="rId9" Type="http://schemas.openxmlformats.org/officeDocument/2006/relationships/slideLayout" Target="../slideLayouts/slideLayout672.xml"/><Relationship Id="rId14" Type="http://schemas.openxmlformats.org/officeDocument/2006/relationships/slideLayout" Target="../slideLayouts/slideLayout677.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689.xml"/><Relationship Id="rId13" Type="http://schemas.openxmlformats.org/officeDocument/2006/relationships/slideLayout" Target="../slideLayouts/slideLayout694.xml"/><Relationship Id="rId18" Type="http://schemas.openxmlformats.org/officeDocument/2006/relationships/slideLayout" Target="../slideLayouts/slideLayout699.xml"/><Relationship Id="rId3" Type="http://schemas.openxmlformats.org/officeDocument/2006/relationships/slideLayout" Target="../slideLayouts/slideLayout684.xml"/><Relationship Id="rId21" Type="http://schemas.openxmlformats.org/officeDocument/2006/relationships/image" Target="../media/image17.png"/><Relationship Id="rId7" Type="http://schemas.openxmlformats.org/officeDocument/2006/relationships/slideLayout" Target="../slideLayouts/slideLayout688.xml"/><Relationship Id="rId12" Type="http://schemas.openxmlformats.org/officeDocument/2006/relationships/slideLayout" Target="../slideLayouts/slideLayout693.xml"/><Relationship Id="rId17" Type="http://schemas.openxmlformats.org/officeDocument/2006/relationships/slideLayout" Target="../slideLayouts/slideLayout698.xml"/><Relationship Id="rId2" Type="http://schemas.openxmlformats.org/officeDocument/2006/relationships/slideLayout" Target="../slideLayouts/slideLayout683.xml"/><Relationship Id="rId16" Type="http://schemas.openxmlformats.org/officeDocument/2006/relationships/slideLayout" Target="../slideLayouts/slideLayout697.xml"/><Relationship Id="rId20" Type="http://schemas.openxmlformats.org/officeDocument/2006/relationships/theme" Target="../theme/theme35.xml"/><Relationship Id="rId1" Type="http://schemas.openxmlformats.org/officeDocument/2006/relationships/slideLayout" Target="../slideLayouts/slideLayout682.xml"/><Relationship Id="rId6" Type="http://schemas.openxmlformats.org/officeDocument/2006/relationships/slideLayout" Target="../slideLayouts/slideLayout687.xml"/><Relationship Id="rId11" Type="http://schemas.openxmlformats.org/officeDocument/2006/relationships/slideLayout" Target="../slideLayouts/slideLayout692.xml"/><Relationship Id="rId5" Type="http://schemas.openxmlformats.org/officeDocument/2006/relationships/slideLayout" Target="../slideLayouts/slideLayout686.xml"/><Relationship Id="rId15" Type="http://schemas.openxmlformats.org/officeDocument/2006/relationships/slideLayout" Target="../slideLayouts/slideLayout696.xml"/><Relationship Id="rId10" Type="http://schemas.openxmlformats.org/officeDocument/2006/relationships/slideLayout" Target="../slideLayouts/slideLayout691.xml"/><Relationship Id="rId19" Type="http://schemas.openxmlformats.org/officeDocument/2006/relationships/slideLayout" Target="../slideLayouts/slideLayout700.xml"/><Relationship Id="rId4" Type="http://schemas.openxmlformats.org/officeDocument/2006/relationships/slideLayout" Target="../slideLayouts/slideLayout685.xml"/><Relationship Id="rId9" Type="http://schemas.openxmlformats.org/officeDocument/2006/relationships/slideLayout" Target="../slideLayouts/slideLayout690.xml"/><Relationship Id="rId14" Type="http://schemas.openxmlformats.org/officeDocument/2006/relationships/slideLayout" Target="../slideLayouts/slideLayout695.xml"/><Relationship Id="rId22" Type="http://schemas.microsoft.com/office/2007/relationships/hdphoto" Target="../media/hdphoto2.wdp"/></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708.xml"/><Relationship Id="rId13" Type="http://schemas.openxmlformats.org/officeDocument/2006/relationships/slideLayout" Target="../slideLayouts/slideLayout713.xml"/><Relationship Id="rId18" Type="http://schemas.openxmlformats.org/officeDocument/2006/relationships/slideLayout" Target="../slideLayouts/slideLayout718.xml"/><Relationship Id="rId26" Type="http://schemas.openxmlformats.org/officeDocument/2006/relationships/slideLayout" Target="../slideLayouts/slideLayout726.xml"/><Relationship Id="rId3" Type="http://schemas.openxmlformats.org/officeDocument/2006/relationships/slideLayout" Target="../slideLayouts/slideLayout703.xml"/><Relationship Id="rId21" Type="http://schemas.openxmlformats.org/officeDocument/2006/relationships/slideLayout" Target="../slideLayouts/slideLayout721.xml"/><Relationship Id="rId7" Type="http://schemas.openxmlformats.org/officeDocument/2006/relationships/slideLayout" Target="../slideLayouts/slideLayout707.xml"/><Relationship Id="rId12" Type="http://schemas.openxmlformats.org/officeDocument/2006/relationships/slideLayout" Target="../slideLayouts/slideLayout712.xml"/><Relationship Id="rId17" Type="http://schemas.openxmlformats.org/officeDocument/2006/relationships/slideLayout" Target="../slideLayouts/slideLayout717.xml"/><Relationship Id="rId25" Type="http://schemas.openxmlformats.org/officeDocument/2006/relationships/slideLayout" Target="../slideLayouts/slideLayout725.xml"/><Relationship Id="rId2" Type="http://schemas.openxmlformats.org/officeDocument/2006/relationships/slideLayout" Target="../slideLayouts/slideLayout702.xml"/><Relationship Id="rId16" Type="http://schemas.openxmlformats.org/officeDocument/2006/relationships/slideLayout" Target="../slideLayouts/slideLayout716.xml"/><Relationship Id="rId20" Type="http://schemas.openxmlformats.org/officeDocument/2006/relationships/slideLayout" Target="../slideLayouts/slideLayout720.xml"/><Relationship Id="rId29" Type="http://schemas.openxmlformats.org/officeDocument/2006/relationships/theme" Target="../theme/theme36.xml"/><Relationship Id="rId1" Type="http://schemas.openxmlformats.org/officeDocument/2006/relationships/slideLayout" Target="../slideLayouts/slideLayout701.xml"/><Relationship Id="rId6" Type="http://schemas.openxmlformats.org/officeDocument/2006/relationships/slideLayout" Target="../slideLayouts/slideLayout706.xml"/><Relationship Id="rId11" Type="http://schemas.openxmlformats.org/officeDocument/2006/relationships/slideLayout" Target="../slideLayouts/slideLayout711.xml"/><Relationship Id="rId24" Type="http://schemas.openxmlformats.org/officeDocument/2006/relationships/slideLayout" Target="../slideLayouts/slideLayout724.xml"/><Relationship Id="rId5" Type="http://schemas.openxmlformats.org/officeDocument/2006/relationships/slideLayout" Target="../slideLayouts/slideLayout705.xml"/><Relationship Id="rId15" Type="http://schemas.openxmlformats.org/officeDocument/2006/relationships/slideLayout" Target="../slideLayouts/slideLayout715.xml"/><Relationship Id="rId23" Type="http://schemas.openxmlformats.org/officeDocument/2006/relationships/slideLayout" Target="../slideLayouts/slideLayout723.xml"/><Relationship Id="rId28" Type="http://schemas.openxmlformats.org/officeDocument/2006/relationships/slideLayout" Target="../slideLayouts/slideLayout728.xml"/><Relationship Id="rId10" Type="http://schemas.openxmlformats.org/officeDocument/2006/relationships/slideLayout" Target="../slideLayouts/slideLayout710.xml"/><Relationship Id="rId19" Type="http://schemas.openxmlformats.org/officeDocument/2006/relationships/slideLayout" Target="../slideLayouts/slideLayout719.xml"/><Relationship Id="rId4" Type="http://schemas.openxmlformats.org/officeDocument/2006/relationships/slideLayout" Target="../slideLayouts/slideLayout704.xml"/><Relationship Id="rId9" Type="http://schemas.openxmlformats.org/officeDocument/2006/relationships/slideLayout" Target="../slideLayouts/slideLayout709.xml"/><Relationship Id="rId14" Type="http://schemas.openxmlformats.org/officeDocument/2006/relationships/slideLayout" Target="../slideLayouts/slideLayout714.xml"/><Relationship Id="rId22" Type="http://schemas.openxmlformats.org/officeDocument/2006/relationships/slideLayout" Target="../slideLayouts/slideLayout722.xml"/><Relationship Id="rId27" Type="http://schemas.openxmlformats.org/officeDocument/2006/relationships/slideLayout" Target="../slideLayouts/slideLayout727.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736.xml"/><Relationship Id="rId13" Type="http://schemas.openxmlformats.org/officeDocument/2006/relationships/slideLayout" Target="../slideLayouts/slideLayout741.xml"/><Relationship Id="rId18" Type="http://schemas.openxmlformats.org/officeDocument/2006/relationships/slideLayout" Target="../slideLayouts/slideLayout746.xml"/><Relationship Id="rId3" Type="http://schemas.openxmlformats.org/officeDocument/2006/relationships/slideLayout" Target="../slideLayouts/slideLayout731.xml"/><Relationship Id="rId7" Type="http://schemas.openxmlformats.org/officeDocument/2006/relationships/slideLayout" Target="../slideLayouts/slideLayout735.xml"/><Relationship Id="rId12" Type="http://schemas.openxmlformats.org/officeDocument/2006/relationships/slideLayout" Target="../slideLayouts/slideLayout740.xml"/><Relationship Id="rId17" Type="http://schemas.openxmlformats.org/officeDocument/2006/relationships/slideLayout" Target="../slideLayouts/slideLayout745.xml"/><Relationship Id="rId2" Type="http://schemas.openxmlformats.org/officeDocument/2006/relationships/slideLayout" Target="../slideLayouts/slideLayout730.xml"/><Relationship Id="rId16" Type="http://schemas.openxmlformats.org/officeDocument/2006/relationships/slideLayout" Target="../slideLayouts/slideLayout744.xml"/><Relationship Id="rId1" Type="http://schemas.openxmlformats.org/officeDocument/2006/relationships/slideLayout" Target="../slideLayouts/slideLayout729.xml"/><Relationship Id="rId6" Type="http://schemas.openxmlformats.org/officeDocument/2006/relationships/slideLayout" Target="../slideLayouts/slideLayout734.xml"/><Relationship Id="rId11" Type="http://schemas.openxmlformats.org/officeDocument/2006/relationships/slideLayout" Target="../slideLayouts/slideLayout739.xml"/><Relationship Id="rId5" Type="http://schemas.openxmlformats.org/officeDocument/2006/relationships/slideLayout" Target="../slideLayouts/slideLayout733.xml"/><Relationship Id="rId15" Type="http://schemas.openxmlformats.org/officeDocument/2006/relationships/slideLayout" Target="../slideLayouts/slideLayout743.xml"/><Relationship Id="rId10" Type="http://schemas.openxmlformats.org/officeDocument/2006/relationships/slideLayout" Target="../slideLayouts/slideLayout738.xml"/><Relationship Id="rId19" Type="http://schemas.openxmlformats.org/officeDocument/2006/relationships/theme" Target="../theme/theme37.xml"/><Relationship Id="rId4" Type="http://schemas.openxmlformats.org/officeDocument/2006/relationships/slideLayout" Target="../slideLayouts/slideLayout732.xml"/><Relationship Id="rId9" Type="http://schemas.openxmlformats.org/officeDocument/2006/relationships/slideLayout" Target="../slideLayouts/slideLayout737.xml"/><Relationship Id="rId14" Type="http://schemas.openxmlformats.org/officeDocument/2006/relationships/slideLayout" Target="../slideLayouts/slideLayout742.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754.xml"/><Relationship Id="rId13" Type="http://schemas.openxmlformats.org/officeDocument/2006/relationships/slideLayout" Target="../slideLayouts/slideLayout759.xml"/><Relationship Id="rId18" Type="http://schemas.openxmlformats.org/officeDocument/2006/relationships/slideLayout" Target="../slideLayouts/slideLayout764.xml"/><Relationship Id="rId3" Type="http://schemas.openxmlformats.org/officeDocument/2006/relationships/slideLayout" Target="../slideLayouts/slideLayout749.xml"/><Relationship Id="rId7" Type="http://schemas.openxmlformats.org/officeDocument/2006/relationships/slideLayout" Target="../slideLayouts/slideLayout753.xml"/><Relationship Id="rId12" Type="http://schemas.openxmlformats.org/officeDocument/2006/relationships/slideLayout" Target="../slideLayouts/slideLayout758.xml"/><Relationship Id="rId17" Type="http://schemas.openxmlformats.org/officeDocument/2006/relationships/slideLayout" Target="../slideLayouts/slideLayout763.xml"/><Relationship Id="rId2" Type="http://schemas.openxmlformats.org/officeDocument/2006/relationships/slideLayout" Target="../slideLayouts/slideLayout748.xml"/><Relationship Id="rId16" Type="http://schemas.openxmlformats.org/officeDocument/2006/relationships/slideLayout" Target="../slideLayouts/slideLayout762.xml"/><Relationship Id="rId1" Type="http://schemas.openxmlformats.org/officeDocument/2006/relationships/slideLayout" Target="../slideLayouts/slideLayout747.xml"/><Relationship Id="rId6" Type="http://schemas.openxmlformats.org/officeDocument/2006/relationships/slideLayout" Target="../slideLayouts/slideLayout752.xml"/><Relationship Id="rId11" Type="http://schemas.openxmlformats.org/officeDocument/2006/relationships/slideLayout" Target="../slideLayouts/slideLayout757.xml"/><Relationship Id="rId5" Type="http://schemas.openxmlformats.org/officeDocument/2006/relationships/slideLayout" Target="../slideLayouts/slideLayout751.xml"/><Relationship Id="rId15" Type="http://schemas.openxmlformats.org/officeDocument/2006/relationships/slideLayout" Target="../slideLayouts/slideLayout761.xml"/><Relationship Id="rId10" Type="http://schemas.openxmlformats.org/officeDocument/2006/relationships/slideLayout" Target="../slideLayouts/slideLayout756.xml"/><Relationship Id="rId19" Type="http://schemas.openxmlformats.org/officeDocument/2006/relationships/theme" Target="../theme/theme38.xml"/><Relationship Id="rId4" Type="http://schemas.openxmlformats.org/officeDocument/2006/relationships/slideLayout" Target="../slideLayouts/slideLayout750.xml"/><Relationship Id="rId9" Type="http://schemas.openxmlformats.org/officeDocument/2006/relationships/slideLayout" Target="../slideLayouts/slideLayout755.xml"/><Relationship Id="rId14" Type="http://schemas.openxmlformats.org/officeDocument/2006/relationships/slideLayout" Target="../slideLayouts/slideLayout760.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772.xml"/><Relationship Id="rId3" Type="http://schemas.openxmlformats.org/officeDocument/2006/relationships/slideLayout" Target="../slideLayouts/slideLayout767.xml"/><Relationship Id="rId7" Type="http://schemas.openxmlformats.org/officeDocument/2006/relationships/slideLayout" Target="../slideLayouts/slideLayout771.xml"/><Relationship Id="rId2" Type="http://schemas.openxmlformats.org/officeDocument/2006/relationships/slideLayout" Target="../slideLayouts/slideLayout766.xml"/><Relationship Id="rId1" Type="http://schemas.openxmlformats.org/officeDocument/2006/relationships/slideLayout" Target="../slideLayouts/slideLayout765.xml"/><Relationship Id="rId6" Type="http://schemas.openxmlformats.org/officeDocument/2006/relationships/slideLayout" Target="../slideLayouts/slideLayout770.xml"/><Relationship Id="rId5" Type="http://schemas.openxmlformats.org/officeDocument/2006/relationships/slideLayout" Target="../slideLayouts/slideLayout769.xml"/><Relationship Id="rId10" Type="http://schemas.openxmlformats.org/officeDocument/2006/relationships/theme" Target="../theme/theme39.xml"/><Relationship Id="rId4" Type="http://schemas.openxmlformats.org/officeDocument/2006/relationships/slideLayout" Target="../slideLayouts/slideLayout768.xml"/><Relationship Id="rId9" Type="http://schemas.openxmlformats.org/officeDocument/2006/relationships/slideLayout" Target="../slideLayouts/slideLayout7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7" y="228602"/>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8" y="1447803"/>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685744" rtl="0" eaLnBrk="1" latinLnBrk="0" hangingPunct="1">
        <a:lnSpc>
          <a:spcPct val="90000"/>
        </a:lnSpc>
        <a:spcBef>
          <a:spcPct val="0"/>
        </a:spcBef>
        <a:buNone/>
        <a:defRPr lang="en-US" sz="4125" b="0" kern="1200" cap="none" spc="-75" baseline="0" dirty="0" smtClean="0">
          <a:ln w="3175">
            <a:noFill/>
          </a:ln>
          <a:solidFill>
            <a:schemeClr val="tx1">
              <a:alpha val="99000"/>
            </a:schemeClr>
          </a:solidFill>
          <a:effectLst/>
          <a:latin typeface="+mj-lt"/>
          <a:ea typeface="+mn-ea"/>
          <a:cs typeface="Arial" charset="0"/>
        </a:defRPr>
      </a:lvl1pPr>
    </p:titleStyle>
    <p:bodyStyle>
      <a:lvl1pPr marL="254783" marR="0" indent="-254783" algn="l" defTabSz="68574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798" marR="0" indent="-175016" algn="l" defTabSz="68574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60"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598860" algn="l"/>
        </a:tabLst>
        <a:defRPr sz="1800" kern="1200" spc="0" baseline="0">
          <a:solidFill>
            <a:schemeClr val="tx1">
              <a:alpha val="99000"/>
            </a:schemeClr>
          </a:solidFill>
          <a:latin typeface="+mn-lt"/>
          <a:ea typeface="+mn-ea"/>
          <a:cs typeface="+mn-cs"/>
        </a:defRPr>
      </a:lvl3pPr>
      <a:lvl4pPr marL="772684" marR="0" indent="-173824" algn="l" defTabSz="68574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45"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941745" algn="l"/>
        </a:tabLst>
        <a:defRPr sz="1500" kern="1200" spc="0" baseline="0">
          <a:solidFill>
            <a:schemeClr val="tx1">
              <a:alpha val="99000"/>
            </a:schemeClr>
          </a:solidFill>
          <a:latin typeface="+mn-lt"/>
          <a:ea typeface="+mn-ea"/>
          <a:cs typeface="+mn-cs"/>
        </a:defRPr>
      </a:lvl5pPr>
      <a:lvl6pPr marL="1885796"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68"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40"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12"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44" rtl="0" eaLnBrk="1" latinLnBrk="0" hangingPunct="1">
        <a:defRPr sz="1425" kern="1200">
          <a:solidFill>
            <a:schemeClr val="tx1"/>
          </a:solidFill>
          <a:latin typeface="+mn-lt"/>
          <a:ea typeface="+mn-ea"/>
          <a:cs typeface="+mn-cs"/>
        </a:defRPr>
      </a:lvl1pPr>
      <a:lvl2pPr marL="342872" algn="l" defTabSz="685744" rtl="0" eaLnBrk="1" latinLnBrk="0" hangingPunct="1">
        <a:defRPr sz="1425" kern="1200">
          <a:solidFill>
            <a:schemeClr val="tx1"/>
          </a:solidFill>
          <a:latin typeface="+mn-lt"/>
          <a:ea typeface="+mn-ea"/>
          <a:cs typeface="+mn-cs"/>
        </a:defRPr>
      </a:lvl2pPr>
      <a:lvl3pPr marL="685744" algn="l" defTabSz="685744" rtl="0" eaLnBrk="1" latinLnBrk="0" hangingPunct="1">
        <a:defRPr sz="1425" kern="1200">
          <a:solidFill>
            <a:schemeClr val="tx1"/>
          </a:solidFill>
          <a:latin typeface="+mn-lt"/>
          <a:ea typeface="+mn-ea"/>
          <a:cs typeface="+mn-cs"/>
        </a:defRPr>
      </a:lvl3pPr>
      <a:lvl4pPr marL="1028616" algn="l" defTabSz="685744" rtl="0" eaLnBrk="1" latinLnBrk="0" hangingPunct="1">
        <a:defRPr sz="1425" kern="1200">
          <a:solidFill>
            <a:schemeClr val="tx1"/>
          </a:solidFill>
          <a:latin typeface="+mn-lt"/>
          <a:ea typeface="+mn-ea"/>
          <a:cs typeface="+mn-cs"/>
        </a:defRPr>
      </a:lvl4pPr>
      <a:lvl5pPr marL="1371488" algn="l" defTabSz="685744" rtl="0" eaLnBrk="1" latinLnBrk="0" hangingPunct="1">
        <a:defRPr sz="1425" kern="1200">
          <a:solidFill>
            <a:schemeClr val="tx1"/>
          </a:solidFill>
          <a:latin typeface="+mn-lt"/>
          <a:ea typeface="+mn-ea"/>
          <a:cs typeface="+mn-cs"/>
        </a:defRPr>
      </a:lvl5pPr>
      <a:lvl6pPr marL="1714360" algn="l" defTabSz="685744" rtl="0" eaLnBrk="1" latinLnBrk="0" hangingPunct="1">
        <a:defRPr sz="1425" kern="1200">
          <a:solidFill>
            <a:schemeClr val="tx1"/>
          </a:solidFill>
          <a:latin typeface="+mn-lt"/>
          <a:ea typeface="+mn-ea"/>
          <a:cs typeface="+mn-cs"/>
        </a:defRPr>
      </a:lvl6pPr>
      <a:lvl7pPr marL="2057232" algn="l" defTabSz="685744" rtl="0" eaLnBrk="1" latinLnBrk="0" hangingPunct="1">
        <a:defRPr sz="1425" kern="1200">
          <a:solidFill>
            <a:schemeClr val="tx1"/>
          </a:solidFill>
          <a:latin typeface="+mn-lt"/>
          <a:ea typeface="+mn-ea"/>
          <a:cs typeface="+mn-cs"/>
        </a:defRPr>
      </a:lvl7pPr>
      <a:lvl8pPr marL="2400104" algn="l" defTabSz="685744" rtl="0" eaLnBrk="1" latinLnBrk="0" hangingPunct="1">
        <a:defRPr sz="1425" kern="1200">
          <a:solidFill>
            <a:schemeClr val="tx1"/>
          </a:solidFill>
          <a:latin typeface="+mn-lt"/>
          <a:ea typeface="+mn-ea"/>
          <a:cs typeface="+mn-cs"/>
        </a:defRPr>
      </a:lvl8pPr>
      <a:lvl9pPr marL="2742976" algn="l" defTabSz="685744" rtl="0" eaLnBrk="1" latinLnBrk="0" hangingPunct="1">
        <a:defRPr sz="1425"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447802"/>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3052732"/>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32" r:id="rId29"/>
    <p:sldLayoutId id="2147483933" r:id="rId30"/>
    <p:sldLayoutId id="2147483934" r:id="rId31"/>
    <p:sldLayoutId id="2147483935" r:id="rId32"/>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solidFill>
            <a:schemeClr val="tx1">
              <a:alpha val="99000"/>
            </a:schemeClr>
          </a:soli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solidFill>
            <a:schemeClr val="tx1">
              <a:alpha val="99000"/>
            </a:schemeClr>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447802"/>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300966"/>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 id="2147483957" r:id="rId21"/>
    <p:sldLayoutId id="2147483958" r:id="rId22"/>
    <p:sldLayoutId id="2147483959" r:id="rId23"/>
    <p:sldLayoutId id="2147483960" r:id="rId24"/>
    <p:sldLayoutId id="2147483961" r:id="rId25"/>
    <p:sldLayoutId id="2147483962" r:id="rId26"/>
    <p:sldLayoutId id="2147483963" r:id="rId27"/>
    <p:sldLayoutId id="2147483964" r:id="rId28"/>
    <p:sldLayoutId id="2147483965" r:id="rId29"/>
    <p:sldLayoutId id="2147483967" r:id="rId30"/>
    <p:sldLayoutId id="2147483968" r:id="rId31"/>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solidFill>
            <a:schemeClr val="tx1">
              <a:alpha val="99000"/>
            </a:schemeClr>
          </a:soli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solidFill>
            <a:schemeClr val="tx1">
              <a:alpha val="99000"/>
            </a:schemeClr>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447802"/>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6154983"/>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987" r:id="rId18"/>
    <p:sldLayoutId id="2147483988" r:id="rId19"/>
    <p:sldLayoutId id="2147483989" r:id="rId20"/>
    <p:sldLayoutId id="2147483990" r:id="rId21"/>
    <p:sldLayoutId id="2147483991" r:id="rId22"/>
    <p:sldLayoutId id="2147483992" r:id="rId23"/>
    <p:sldLayoutId id="2147483993" r:id="rId24"/>
    <p:sldLayoutId id="2147483994" r:id="rId25"/>
    <p:sldLayoutId id="2147483995" r:id="rId26"/>
    <p:sldLayoutId id="2147483996" r:id="rId27"/>
    <p:sldLayoutId id="2147483997" r:id="rId28"/>
    <p:sldLayoutId id="2147483999" r:id="rId29"/>
    <p:sldLayoutId id="2147484000" r:id="rId30"/>
    <p:sldLayoutId id="2147484001" r:id="rId31"/>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solidFill>
            <a:schemeClr val="tx1">
              <a:alpha val="99000"/>
            </a:schemeClr>
          </a:soli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solidFill>
            <a:schemeClr val="tx1">
              <a:alpha val="99000"/>
            </a:schemeClr>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447802"/>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7998619"/>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 id="2147484022" r:id="rId20"/>
    <p:sldLayoutId id="2147484023" r:id="rId21"/>
    <p:sldLayoutId id="2147484024" r:id="rId22"/>
    <p:sldLayoutId id="2147484025" r:id="rId23"/>
    <p:sldLayoutId id="2147484026" r:id="rId24"/>
    <p:sldLayoutId id="2147484027" r:id="rId25"/>
    <p:sldLayoutId id="2147484028" r:id="rId26"/>
    <p:sldLayoutId id="2147484029" r:id="rId27"/>
    <p:sldLayoutId id="2147484030" r:id="rId28"/>
    <p:sldLayoutId id="2147484032" r:id="rId29"/>
    <p:sldLayoutId id="2147484033" r:id="rId30"/>
    <p:sldLayoutId id="2147484034" r:id="rId31"/>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solidFill>
            <a:schemeClr val="tx1">
              <a:alpha val="99000"/>
            </a:schemeClr>
          </a:soli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solidFill>
            <a:schemeClr val="tx1">
              <a:alpha val="99000"/>
            </a:schemeClr>
          </a:soli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solidFill>
            <a:schemeClr val="tx1">
              <a:alpha val="99000"/>
            </a:schemeClr>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5603988"/>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 id="2147484053" r:id="rId18"/>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9306083"/>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 id="2147484072" r:id="rId18"/>
    <p:sldLayoutId id="2147484073"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449387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 id="2147484086" r:id="rId12"/>
    <p:sldLayoutId id="2147484087" r:id="rId13"/>
    <p:sldLayoutId id="2147484088" r:id="rId14"/>
    <p:sldLayoutId id="2147484089" r:id="rId15"/>
    <p:sldLayoutId id="2147484090" r:id="rId16"/>
    <p:sldLayoutId id="2147484091" r:id="rId17"/>
    <p:sldLayoutId id="2147484092" r:id="rId18"/>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9266758"/>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7" y="228602"/>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8" y="1447803"/>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685744" rtl="0" eaLnBrk="1" latinLnBrk="0" hangingPunct="1">
        <a:lnSpc>
          <a:spcPct val="90000"/>
        </a:lnSpc>
        <a:spcBef>
          <a:spcPct val="0"/>
        </a:spcBef>
        <a:buNone/>
        <a:defRPr lang="en-US" sz="4125" b="0" kern="1200" cap="none" spc="-75" baseline="0" dirty="0" smtClean="0">
          <a:ln w="3175">
            <a:noFill/>
          </a:ln>
          <a:solidFill>
            <a:schemeClr val="tx1">
              <a:alpha val="99000"/>
            </a:schemeClr>
          </a:solidFill>
          <a:effectLst/>
          <a:latin typeface="+mj-lt"/>
          <a:ea typeface="+mn-ea"/>
          <a:cs typeface="Arial" charset="0"/>
        </a:defRPr>
      </a:lvl1pPr>
    </p:titleStyle>
    <p:bodyStyle>
      <a:lvl1pPr marL="254783" marR="0" indent="-254783" algn="l" defTabSz="68574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798" marR="0" indent="-175016" algn="l" defTabSz="68574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60"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598860" algn="l"/>
        </a:tabLst>
        <a:defRPr sz="1800" kern="1200" spc="0" baseline="0">
          <a:solidFill>
            <a:schemeClr val="tx1">
              <a:alpha val="99000"/>
            </a:schemeClr>
          </a:solidFill>
          <a:latin typeface="+mn-lt"/>
          <a:ea typeface="+mn-ea"/>
          <a:cs typeface="+mn-cs"/>
        </a:defRPr>
      </a:lvl3pPr>
      <a:lvl4pPr marL="772684" marR="0" indent="-173824" algn="l" defTabSz="68574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45"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941745" algn="l"/>
        </a:tabLst>
        <a:defRPr sz="1500" kern="1200" spc="0" baseline="0">
          <a:solidFill>
            <a:schemeClr val="tx1">
              <a:alpha val="99000"/>
            </a:schemeClr>
          </a:solidFill>
          <a:latin typeface="+mn-lt"/>
          <a:ea typeface="+mn-ea"/>
          <a:cs typeface="+mn-cs"/>
        </a:defRPr>
      </a:lvl5pPr>
      <a:lvl6pPr marL="1885796"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68"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40"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12"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44" rtl="0" eaLnBrk="1" latinLnBrk="0" hangingPunct="1">
        <a:defRPr sz="1425" kern="1200">
          <a:solidFill>
            <a:schemeClr val="tx1"/>
          </a:solidFill>
          <a:latin typeface="+mn-lt"/>
          <a:ea typeface="+mn-ea"/>
          <a:cs typeface="+mn-cs"/>
        </a:defRPr>
      </a:lvl1pPr>
      <a:lvl2pPr marL="342872" algn="l" defTabSz="685744" rtl="0" eaLnBrk="1" latinLnBrk="0" hangingPunct="1">
        <a:defRPr sz="1425" kern="1200">
          <a:solidFill>
            <a:schemeClr val="tx1"/>
          </a:solidFill>
          <a:latin typeface="+mn-lt"/>
          <a:ea typeface="+mn-ea"/>
          <a:cs typeface="+mn-cs"/>
        </a:defRPr>
      </a:lvl2pPr>
      <a:lvl3pPr marL="685744" algn="l" defTabSz="685744" rtl="0" eaLnBrk="1" latinLnBrk="0" hangingPunct="1">
        <a:defRPr sz="1425" kern="1200">
          <a:solidFill>
            <a:schemeClr val="tx1"/>
          </a:solidFill>
          <a:latin typeface="+mn-lt"/>
          <a:ea typeface="+mn-ea"/>
          <a:cs typeface="+mn-cs"/>
        </a:defRPr>
      </a:lvl3pPr>
      <a:lvl4pPr marL="1028616" algn="l" defTabSz="685744" rtl="0" eaLnBrk="1" latinLnBrk="0" hangingPunct="1">
        <a:defRPr sz="1425" kern="1200">
          <a:solidFill>
            <a:schemeClr val="tx1"/>
          </a:solidFill>
          <a:latin typeface="+mn-lt"/>
          <a:ea typeface="+mn-ea"/>
          <a:cs typeface="+mn-cs"/>
        </a:defRPr>
      </a:lvl4pPr>
      <a:lvl5pPr marL="1371488" algn="l" defTabSz="685744" rtl="0" eaLnBrk="1" latinLnBrk="0" hangingPunct="1">
        <a:defRPr sz="1425" kern="1200">
          <a:solidFill>
            <a:schemeClr val="tx1"/>
          </a:solidFill>
          <a:latin typeface="+mn-lt"/>
          <a:ea typeface="+mn-ea"/>
          <a:cs typeface="+mn-cs"/>
        </a:defRPr>
      </a:lvl5pPr>
      <a:lvl6pPr marL="1714360" algn="l" defTabSz="685744" rtl="0" eaLnBrk="1" latinLnBrk="0" hangingPunct="1">
        <a:defRPr sz="1425" kern="1200">
          <a:solidFill>
            <a:schemeClr val="tx1"/>
          </a:solidFill>
          <a:latin typeface="+mn-lt"/>
          <a:ea typeface="+mn-ea"/>
          <a:cs typeface="+mn-cs"/>
        </a:defRPr>
      </a:lvl6pPr>
      <a:lvl7pPr marL="2057232" algn="l" defTabSz="685744" rtl="0" eaLnBrk="1" latinLnBrk="0" hangingPunct="1">
        <a:defRPr sz="1425" kern="1200">
          <a:solidFill>
            <a:schemeClr val="tx1"/>
          </a:solidFill>
          <a:latin typeface="+mn-lt"/>
          <a:ea typeface="+mn-ea"/>
          <a:cs typeface="+mn-cs"/>
        </a:defRPr>
      </a:lvl7pPr>
      <a:lvl8pPr marL="2400104" algn="l" defTabSz="685744" rtl="0" eaLnBrk="1" latinLnBrk="0" hangingPunct="1">
        <a:defRPr sz="1425" kern="1200">
          <a:solidFill>
            <a:schemeClr val="tx1"/>
          </a:solidFill>
          <a:latin typeface="+mn-lt"/>
          <a:ea typeface="+mn-ea"/>
          <a:cs typeface="+mn-cs"/>
        </a:defRPr>
      </a:lvl8pPr>
      <a:lvl9pPr marL="2742976" algn="l" defTabSz="685744" rtl="0" eaLnBrk="1" latinLnBrk="0" hangingPunct="1">
        <a:defRPr sz="1425"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4236974"/>
      </p:ext>
    </p:extLst>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 id="2147484129" r:id="rId16"/>
    <p:sldLayoutId id="2147484130" r:id="rId17"/>
    <p:sldLayoutId id="2147484131" r:id="rId18"/>
    <p:sldLayoutId id="214748413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5334805"/>
      </p:ext>
    </p:extLst>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 id="2147484147" r:id="rId14"/>
    <p:sldLayoutId id="2147484148" r:id="rId15"/>
    <p:sldLayoutId id="2147484149" r:id="rId16"/>
    <p:sldLayoutId id="2147484150" r:id="rId17"/>
    <p:sldLayoutId id="2147484151" r:id="rId18"/>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77645"/>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 id="2147484170" r:id="rId18"/>
    <p:sldLayoutId id="2147484171"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347834"/>
      </p:ext>
    </p:extLst>
  </p:cSld>
  <p:clrMap bg1="lt1" tx1="dk1" bg2="lt2" tx2="dk2" accent1="accent1" accent2="accent2" accent3="accent3" accent4="accent4" accent5="accent5" accent6="accent6" hlink="hlink" folHlink="folHlink"/>
  <p:sldLayoutIdLst>
    <p:sldLayoutId id="2147484173" r:id="rId1"/>
    <p:sldLayoutId id="2147484174" r:id="rId2"/>
    <p:sldLayoutId id="2147484175" r:id="rId3"/>
    <p:sldLayoutId id="2147484176" r:id="rId4"/>
    <p:sldLayoutId id="2147484177" r:id="rId5"/>
    <p:sldLayoutId id="2147484178" r:id="rId6"/>
    <p:sldLayoutId id="2147484179" r:id="rId7"/>
    <p:sldLayoutId id="2147484180" r:id="rId8"/>
    <p:sldLayoutId id="2147484181" r:id="rId9"/>
    <p:sldLayoutId id="2147484182" r:id="rId10"/>
    <p:sldLayoutId id="2147484183" r:id="rId11"/>
    <p:sldLayoutId id="2147484184" r:id="rId12"/>
    <p:sldLayoutId id="2147484185" r:id="rId13"/>
    <p:sldLayoutId id="2147484186" r:id="rId14"/>
    <p:sldLayoutId id="2147484187" r:id="rId15"/>
    <p:sldLayoutId id="2147484188" r:id="rId16"/>
    <p:sldLayoutId id="2147484189" r:id="rId17"/>
    <p:sldLayoutId id="2147484190" r:id="rId18"/>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8523547"/>
      </p:ext>
    </p:extLst>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 id="2147484202" r:id="rId11"/>
    <p:sldLayoutId id="2147484203" r:id="rId12"/>
    <p:sldLayoutId id="2147484204" r:id="rId13"/>
    <p:sldLayoutId id="2147484205" r:id="rId14"/>
    <p:sldLayoutId id="2147484206" r:id="rId15"/>
    <p:sldLayoutId id="2147484207" r:id="rId16"/>
    <p:sldLayoutId id="2147484208" r:id="rId17"/>
    <p:sldLayoutId id="2147484209" r:id="rId18"/>
    <p:sldLayoutId id="2147484210"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529" y="228602"/>
            <a:ext cx="8368940" cy="56092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7529" y="1463042"/>
            <a:ext cx="8368940" cy="153375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91007243"/>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258366" indent="-258366" algn="l" defTabSz="685772" rtl="0" eaLnBrk="1" latinLnBrk="0" hangingPunct="1">
        <a:lnSpc>
          <a:spcPct val="100000"/>
        </a:lnSpc>
        <a:spcBef>
          <a:spcPts val="9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601266" indent="-255985" algn="l" defTabSz="685772" rtl="0" eaLnBrk="1" latinLnBrk="0" hangingPunct="1">
        <a:lnSpc>
          <a:spcPct val="100000"/>
        </a:lnSpc>
        <a:spcBef>
          <a:spcPts val="225"/>
        </a:spcBef>
        <a:buSzPct val="80000"/>
        <a:buFont typeface="Arial" pitchFamily="34" charset="0"/>
        <a:buChar char="•"/>
        <a:defRPr sz="21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44166" indent="-258366" algn="l" defTabSz="685772" rtl="0" eaLnBrk="1" latinLnBrk="0" hangingPunct="1">
        <a:lnSpc>
          <a:spcPct val="100000"/>
        </a:lnSpc>
        <a:spcBef>
          <a:spcPts val="225"/>
        </a:spcBef>
        <a:buSzPct val="80000"/>
        <a:buFont typeface="Arial" pitchFamily="34" charset="0"/>
        <a:buChar char="•"/>
        <a:defRPr sz="18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287066" indent="-259556" algn="l" defTabSz="685772"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629966" indent="-252413" algn="l" defTabSz="685772"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529" y="228602"/>
            <a:ext cx="8368940" cy="56092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7529" y="1463042"/>
            <a:ext cx="8368940" cy="153375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54025654"/>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258366" indent="-258366" algn="l" defTabSz="685772" rtl="0" eaLnBrk="1" latinLnBrk="0" hangingPunct="1">
        <a:lnSpc>
          <a:spcPct val="100000"/>
        </a:lnSpc>
        <a:spcBef>
          <a:spcPts val="9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601266" indent="-255985" algn="l" defTabSz="685772" rtl="0" eaLnBrk="1" latinLnBrk="0" hangingPunct="1">
        <a:lnSpc>
          <a:spcPct val="100000"/>
        </a:lnSpc>
        <a:spcBef>
          <a:spcPts val="225"/>
        </a:spcBef>
        <a:buSzPct val="80000"/>
        <a:buFont typeface="Arial" pitchFamily="34" charset="0"/>
        <a:buChar char="•"/>
        <a:defRPr sz="21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44166" indent="-258366" algn="l" defTabSz="685772" rtl="0" eaLnBrk="1" latinLnBrk="0" hangingPunct="1">
        <a:lnSpc>
          <a:spcPct val="100000"/>
        </a:lnSpc>
        <a:spcBef>
          <a:spcPts val="225"/>
        </a:spcBef>
        <a:buSzPct val="80000"/>
        <a:buFont typeface="Arial" pitchFamily="34" charset="0"/>
        <a:buChar char="•"/>
        <a:defRPr sz="18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287066" indent="-259556" algn="l" defTabSz="685772"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629966" indent="-252413" algn="l" defTabSz="685772"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231318"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ln>
                <a:solidFill>
                  <a:srgbClr val="FFFFFF">
                    <a:alpha val="0"/>
                  </a:srgbClr>
                </a:solidFill>
              </a:ln>
              <a:gradFill>
                <a:gsLst>
                  <a:gs pos="0">
                    <a:srgbClr val="FFFFFF"/>
                  </a:gs>
                  <a:gs pos="100000">
                    <a:srgbClr val="FFFFFF"/>
                  </a:gs>
                </a:gsLst>
                <a:lin ang="5400000" scaled="0"/>
              </a:gradFill>
            </a:endParaRPr>
          </a:p>
        </p:txBody>
      </p:sp>
      <p:sp>
        <p:nvSpPr>
          <p:cNvPr id="5" name="Rectangle 4"/>
          <p:cNvSpPr/>
          <p:nvPr/>
        </p:nvSpPr>
        <p:spPr bwMode="auto">
          <a:xfrm>
            <a:off x="1" y="0"/>
            <a:ext cx="9144000"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smtClean="0">
              <a:ln>
                <a:solidFill>
                  <a:srgbClr val="FFFFFF">
                    <a:alpha val="0"/>
                  </a:srgbClr>
                </a:solidFill>
              </a:ln>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387529" y="228603"/>
            <a:ext cx="8368940" cy="4985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691642"/>
            <a:ext cx="8363937" cy="141064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2191018"/>
      </p:ext>
    </p:extLst>
  </p:cSld>
  <p:clrMap bg1="lt1" tx1="dk1" bg2="lt2" tx2="dk2" accent1="accent1" accent2="accent2" accent3="accent3" accent4="accent4" accent5="accent5" accent6="accent6" hlink="hlink" folHlink="folHlink"/>
  <p:sldLayoutIdLst>
    <p:sldLayoutId id="2147484246" r:id="rId1"/>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3600" b="0" kern="1200" cap="none" spc="-75" baseline="0" dirty="0">
          <a:ln w="3175">
            <a:solidFill>
              <a:schemeClr val="bg1">
                <a:alpha val="0"/>
              </a:schemeClr>
            </a:solidFill>
          </a:ln>
          <a:solidFill>
            <a:schemeClr val="bg1">
              <a:alpha val="99000"/>
            </a:schemeClr>
          </a:solidFill>
          <a:effectLst/>
          <a:latin typeface="Segoe UI Light" pitchFamily="34" charset="0"/>
          <a:ea typeface="+mn-ea"/>
          <a:cs typeface="Arial" charset="0"/>
        </a:defRPr>
      </a:lvl1pPr>
    </p:titleStyle>
    <p:bodyStyle>
      <a:lvl1pPr marL="0" indent="0" algn="l" defTabSz="685772" rtl="0" eaLnBrk="1" latinLnBrk="0" hangingPunct="1">
        <a:lnSpc>
          <a:spcPct val="100000"/>
        </a:lnSpc>
        <a:spcBef>
          <a:spcPts val="450"/>
        </a:spcBef>
        <a:buFont typeface="Arial" pitchFamily="34" charset="0"/>
        <a:buNone/>
        <a:defRPr sz="1500" b="0" kern="1200">
          <a:ln>
            <a:solidFill>
              <a:schemeClr val="bg1">
                <a:alpha val="0"/>
              </a:schemeClr>
            </a:solidFill>
          </a:ln>
          <a:solidFill>
            <a:srgbClr val="595959"/>
          </a:solidFill>
          <a:latin typeface="Consolas" pitchFamily="49" charset="0"/>
          <a:ea typeface="+mn-ea"/>
          <a:cs typeface="Consolas" pitchFamily="49" charset="0"/>
        </a:defRPr>
      </a:lvl1pPr>
      <a:lvl2pPr marL="345281" indent="-4763" algn="l" defTabSz="685772" rtl="0" eaLnBrk="1" latinLnBrk="0" hangingPunct="1">
        <a:lnSpc>
          <a:spcPct val="100000"/>
        </a:lnSpc>
        <a:spcBef>
          <a:spcPts val="450"/>
        </a:spcBef>
        <a:buFont typeface="Arial" pitchFamily="34" charset="0"/>
        <a:buNone/>
        <a:defRPr sz="1500" b="0" kern="1200">
          <a:ln>
            <a:solidFill>
              <a:schemeClr val="bg1">
                <a:alpha val="0"/>
              </a:schemeClr>
            </a:solidFill>
          </a:ln>
          <a:solidFill>
            <a:srgbClr val="595959"/>
          </a:solidFill>
          <a:latin typeface="Consolas" pitchFamily="49" charset="0"/>
          <a:ea typeface="+mn-ea"/>
          <a:cs typeface="Consolas" pitchFamily="49" charset="0"/>
        </a:defRPr>
      </a:lvl2pPr>
      <a:lvl3pPr marL="684610" indent="-4763" algn="l" defTabSz="685772" rtl="0" eaLnBrk="1" latinLnBrk="0" hangingPunct="1">
        <a:lnSpc>
          <a:spcPct val="100000"/>
        </a:lnSpc>
        <a:spcBef>
          <a:spcPts val="450"/>
        </a:spcBef>
        <a:buFont typeface="Arial" pitchFamily="34" charset="0"/>
        <a:buNone/>
        <a:defRPr sz="1500" b="0" kern="1200">
          <a:ln>
            <a:solidFill>
              <a:schemeClr val="bg1">
                <a:alpha val="0"/>
              </a:schemeClr>
            </a:solidFill>
          </a:ln>
          <a:solidFill>
            <a:srgbClr val="595959"/>
          </a:solidFill>
          <a:latin typeface="Consolas" pitchFamily="49" charset="0"/>
          <a:ea typeface="+mn-ea"/>
          <a:cs typeface="Consolas" pitchFamily="49" charset="0"/>
        </a:defRPr>
      </a:lvl3pPr>
      <a:lvl4pPr marL="1029891" indent="4763" algn="l" defTabSz="685772" rtl="0" eaLnBrk="1" latinLnBrk="0" hangingPunct="1">
        <a:lnSpc>
          <a:spcPct val="100000"/>
        </a:lnSpc>
        <a:spcBef>
          <a:spcPts val="450"/>
        </a:spcBef>
        <a:buFont typeface="Arial" pitchFamily="34" charset="0"/>
        <a:buNone/>
        <a:defRPr sz="1500" b="0" kern="1200">
          <a:ln>
            <a:solidFill>
              <a:schemeClr val="bg1">
                <a:alpha val="0"/>
              </a:schemeClr>
            </a:solidFill>
          </a:ln>
          <a:solidFill>
            <a:srgbClr val="595959"/>
          </a:solidFill>
          <a:latin typeface="Consolas" pitchFamily="49" charset="0"/>
          <a:ea typeface="+mn-ea"/>
          <a:cs typeface="Consolas" pitchFamily="49" charset="0"/>
        </a:defRPr>
      </a:lvl4pPr>
      <a:lvl5pPr marL="1373981" indent="0" algn="l" defTabSz="685772" rtl="0" eaLnBrk="1" latinLnBrk="0" hangingPunct="1">
        <a:lnSpc>
          <a:spcPct val="100000"/>
        </a:lnSpc>
        <a:spcBef>
          <a:spcPts val="450"/>
        </a:spcBef>
        <a:buFont typeface="Arial" pitchFamily="34" charset="0"/>
        <a:buNone/>
        <a:defRPr sz="1500" b="0" kern="1200">
          <a:ln>
            <a:solidFill>
              <a:schemeClr val="bg1">
                <a:alpha val="0"/>
              </a:schemeClr>
            </a:solidFill>
          </a:ln>
          <a:solidFill>
            <a:srgbClr val="595959"/>
          </a:solidFill>
          <a:latin typeface="Consolas" pitchFamily="49" charset="0"/>
          <a:ea typeface="+mn-ea"/>
          <a:cs typeface="Consolas" pitchFamily="49" charset="0"/>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529" y="228602"/>
            <a:ext cx="8368940" cy="56092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7529" y="1463042"/>
            <a:ext cx="8368940" cy="153375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319447952"/>
      </p:ext>
    </p:extLst>
  </p:cSld>
  <p:clrMap bg1="lt1" tx1="dk1" bg2="lt2" tx2="dk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258366" indent="-258366" algn="l" defTabSz="685772" rtl="0" eaLnBrk="1" latinLnBrk="0" hangingPunct="1">
        <a:lnSpc>
          <a:spcPct val="100000"/>
        </a:lnSpc>
        <a:spcBef>
          <a:spcPts val="9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601266" indent="-255985" algn="l" defTabSz="685772" rtl="0" eaLnBrk="1" latinLnBrk="0" hangingPunct="1">
        <a:lnSpc>
          <a:spcPct val="100000"/>
        </a:lnSpc>
        <a:spcBef>
          <a:spcPts val="225"/>
        </a:spcBef>
        <a:buSzPct val="80000"/>
        <a:buFont typeface="Arial" pitchFamily="34" charset="0"/>
        <a:buChar char="•"/>
        <a:defRPr sz="21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44166" indent="-258366" algn="l" defTabSz="685772" rtl="0" eaLnBrk="1" latinLnBrk="0" hangingPunct="1">
        <a:lnSpc>
          <a:spcPct val="100000"/>
        </a:lnSpc>
        <a:spcBef>
          <a:spcPts val="225"/>
        </a:spcBef>
        <a:buSzPct val="80000"/>
        <a:buFont typeface="Arial" pitchFamily="34" charset="0"/>
        <a:buChar char="•"/>
        <a:defRPr sz="18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287066" indent="-259556" algn="l" defTabSz="685772"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629966" indent="-252413" algn="l" defTabSz="685772"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529" y="228602"/>
            <a:ext cx="8368940" cy="56092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7529" y="1463042"/>
            <a:ext cx="8368940" cy="153375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6372548"/>
            <a:ext cx="1261769" cy="195501"/>
          </a:xfrm>
          <a:prstGeom prst="rect">
            <a:avLst/>
          </a:prstGeom>
        </p:spPr>
      </p:pic>
    </p:spTree>
    <p:extLst>
      <p:ext uri="{BB962C8B-B14F-4D97-AF65-F5344CB8AC3E}">
        <p14:creationId xmlns:p14="http://schemas.microsoft.com/office/powerpoint/2010/main" val="1075006685"/>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258366" indent="-258366" algn="l" defTabSz="685772" rtl="0" eaLnBrk="1" latinLnBrk="0" hangingPunct="1">
        <a:lnSpc>
          <a:spcPct val="100000"/>
        </a:lnSpc>
        <a:spcBef>
          <a:spcPts val="9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601266" indent="-255985" algn="l" defTabSz="685772" rtl="0" eaLnBrk="1" latinLnBrk="0" hangingPunct="1">
        <a:lnSpc>
          <a:spcPct val="100000"/>
        </a:lnSpc>
        <a:spcBef>
          <a:spcPts val="225"/>
        </a:spcBef>
        <a:buSzPct val="80000"/>
        <a:buFont typeface="Arial" pitchFamily="34" charset="0"/>
        <a:buChar char="•"/>
        <a:defRPr sz="21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44166" indent="-258366" algn="l" defTabSz="685772" rtl="0" eaLnBrk="1" latinLnBrk="0" hangingPunct="1">
        <a:lnSpc>
          <a:spcPct val="100000"/>
        </a:lnSpc>
        <a:spcBef>
          <a:spcPts val="225"/>
        </a:spcBef>
        <a:buSzPct val="80000"/>
        <a:buFont typeface="Arial" pitchFamily="34" charset="0"/>
        <a:buChar char="•"/>
        <a:defRPr sz="18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287066" indent="-259556" algn="l" defTabSz="685772"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629966" indent="-252413" algn="l" defTabSz="685772"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447802"/>
            <a:ext cx="8366320"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1250">
                <a:schemeClr val="tx1"/>
              </a:gs>
              <a:gs pos="100000">
                <a:schemeClr val="tx1"/>
              </a:gs>
            </a:gsLst>
            <a:lin ang="5400000" scaled="0"/>
          </a:gra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gradFill>
            <a:gsLst>
              <a:gs pos="1250">
                <a:schemeClr val="tx1"/>
              </a:gs>
              <a:gs pos="100000">
                <a:schemeClr val="tx1"/>
              </a:gs>
            </a:gsLst>
            <a:lin ang="5400000" scaled="0"/>
          </a:gra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gradFill>
            <a:gsLst>
              <a:gs pos="1250">
                <a:schemeClr val="tx1"/>
              </a:gs>
              <a:gs pos="100000">
                <a:schemeClr val="tx1"/>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8938732"/>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2850780"/>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8" y="228603"/>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1896386"/>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Lst>
  <p:transition>
    <p:fade/>
  </p:transition>
  <p:timing>
    <p:tnLst>
      <p:par>
        <p:cTn id="1" dur="indefinite" restart="never" nodeType="tmRoot"/>
      </p:par>
    </p:tnLst>
  </p:timing>
  <p:txStyles>
    <p:titleStyle>
      <a:lvl1pPr algn="l" defTabSz="685648" rtl="0" eaLnBrk="1" latinLnBrk="0" hangingPunct="1">
        <a:lnSpc>
          <a:spcPct val="90000"/>
        </a:lnSpc>
        <a:spcBef>
          <a:spcPct val="0"/>
        </a:spcBef>
        <a:buNone/>
        <a:defRPr lang="en-US" sz="4125"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18" indent="-345218" algn="l" defTabSz="685648"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32" indent="-296414" algn="l" defTabSz="685648"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996" indent="-302363" algn="l" defTabSz="685648"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03" indent="-259510" algn="l" defTabSz="68564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871" indent="-252367" algn="l" defTabSz="68564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533"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57"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81"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005"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48" rtl="0" eaLnBrk="1" latinLnBrk="0" hangingPunct="1">
        <a:defRPr sz="1425" kern="1200">
          <a:solidFill>
            <a:schemeClr val="tx1"/>
          </a:solidFill>
          <a:latin typeface="+mn-lt"/>
          <a:ea typeface="+mn-ea"/>
          <a:cs typeface="+mn-cs"/>
        </a:defRPr>
      </a:lvl1pPr>
      <a:lvl2pPr marL="342825" algn="l" defTabSz="685648" rtl="0" eaLnBrk="1" latinLnBrk="0" hangingPunct="1">
        <a:defRPr sz="1425" kern="1200">
          <a:solidFill>
            <a:schemeClr val="tx1"/>
          </a:solidFill>
          <a:latin typeface="+mn-lt"/>
          <a:ea typeface="+mn-ea"/>
          <a:cs typeface="+mn-cs"/>
        </a:defRPr>
      </a:lvl2pPr>
      <a:lvl3pPr marL="685648" algn="l" defTabSz="685648" rtl="0" eaLnBrk="1" latinLnBrk="0" hangingPunct="1">
        <a:defRPr sz="1425" kern="1200">
          <a:solidFill>
            <a:schemeClr val="tx1"/>
          </a:solidFill>
          <a:latin typeface="+mn-lt"/>
          <a:ea typeface="+mn-ea"/>
          <a:cs typeface="+mn-cs"/>
        </a:defRPr>
      </a:lvl3pPr>
      <a:lvl4pPr marL="1028473" algn="l" defTabSz="685648" rtl="0" eaLnBrk="1" latinLnBrk="0" hangingPunct="1">
        <a:defRPr sz="1425" kern="1200">
          <a:solidFill>
            <a:schemeClr val="tx1"/>
          </a:solidFill>
          <a:latin typeface="+mn-lt"/>
          <a:ea typeface="+mn-ea"/>
          <a:cs typeface="+mn-cs"/>
        </a:defRPr>
      </a:lvl4pPr>
      <a:lvl5pPr marL="1371296" algn="l" defTabSz="685648" rtl="0" eaLnBrk="1" latinLnBrk="0" hangingPunct="1">
        <a:defRPr sz="1425" kern="1200">
          <a:solidFill>
            <a:schemeClr val="tx1"/>
          </a:solidFill>
          <a:latin typeface="+mn-lt"/>
          <a:ea typeface="+mn-ea"/>
          <a:cs typeface="+mn-cs"/>
        </a:defRPr>
      </a:lvl5pPr>
      <a:lvl6pPr marL="1714120" algn="l" defTabSz="685648" rtl="0" eaLnBrk="1" latinLnBrk="0" hangingPunct="1">
        <a:defRPr sz="1425" kern="1200">
          <a:solidFill>
            <a:schemeClr val="tx1"/>
          </a:solidFill>
          <a:latin typeface="+mn-lt"/>
          <a:ea typeface="+mn-ea"/>
          <a:cs typeface="+mn-cs"/>
        </a:defRPr>
      </a:lvl6pPr>
      <a:lvl7pPr marL="2056945" algn="l" defTabSz="685648" rtl="0" eaLnBrk="1" latinLnBrk="0" hangingPunct="1">
        <a:defRPr sz="1425" kern="1200">
          <a:solidFill>
            <a:schemeClr val="tx1"/>
          </a:solidFill>
          <a:latin typeface="+mn-lt"/>
          <a:ea typeface="+mn-ea"/>
          <a:cs typeface="+mn-cs"/>
        </a:defRPr>
      </a:lvl7pPr>
      <a:lvl8pPr marL="2399768" algn="l" defTabSz="685648" rtl="0" eaLnBrk="1" latinLnBrk="0" hangingPunct="1">
        <a:defRPr sz="1425" kern="1200">
          <a:solidFill>
            <a:schemeClr val="tx1"/>
          </a:solidFill>
          <a:latin typeface="+mn-lt"/>
          <a:ea typeface="+mn-ea"/>
          <a:cs typeface="+mn-cs"/>
        </a:defRPr>
      </a:lvl8pPr>
      <a:lvl9pPr marL="2742593" algn="l" defTabSz="685648" rtl="0" eaLnBrk="1" latinLnBrk="0" hangingPunct="1">
        <a:defRPr sz="1425"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8" y="228602"/>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1"/>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4257914"/>
      </p:ext>
    </p:extLst>
  </p:cSld>
  <p:clrMap bg1="lt1" tx1="dk1" bg2="lt2" tx2="dk2" accent1="accent1" accent2="accent2" accent3="accent3" accent4="accent4" accent5="accent5" accent6="accent6" hlink="hlink" folHlink="folHlink"/>
  <p:sldLayoutIdLst>
    <p:sldLayoutId id="2147484341" r:id="rId1"/>
    <p:sldLayoutId id="2147484342" r:id="rId2"/>
    <p:sldLayoutId id="2147484343" r:id="rId3"/>
    <p:sldLayoutId id="2147484344" r:id="rId4"/>
    <p:sldLayoutId id="2147484345" r:id="rId5"/>
    <p:sldLayoutId id="2147484346" r:id="rId6"/>
    <p:sldLayoutId id="2147484347" r:id="rId7"/>
    <p:sldLayoutId id="2147484348" r:id="rId8"/>
    <p:sldLayoutId id="2147484349" r:id="rId9"/>
    <p:sldLayoutId id="2147484350" r:id="rId10"/>
    <p:sldLayoutId id="2147484351" r:id="rId11"/>
    <p:sldLayoutId id="2147484352" r:id="rId12"/>
    <p:sldLayoutId id="2147484353" r:id="rId13"/>
    <p:sldLayoutId id="2147484354" r:id="rId14"/>
    <p:sldLayoutId id="2147484355" r:id="rId15"/>
    <p:sldLayoutId id="2147484356" r:id="rId16"/>
    <p:sldLayoutId id="2147484357" r:id="rId17"/>
    <p:sldLayoutId id="2147484358" r:id="rId18"/>
    <p:sldLayoutId id="2147484359" r:id="rId19"/>
  </p:sldLayoutIdLst>
  <p:transition>
    <p:fade/>
  </p:transition>
  <p:timing>
    <p:tnLst>
      <p:par>
        <p:cTn id="1" dur="indefinite" restart="never" nodeType="tmRoot"/>
      </p:par>
    </p:tnLst>
  </p:timing>
  <p:txStyles>
    <p:titleStyle>
      <a:lvl1pPr algn="l" defTabSz="685676" rtl="0" eaLnBrk="1" latinLnBrk="0" hangingPunct="1">
        <a:lnSpc>
          <a:spcPct val="90000"/>
        </a:lnSpc>
        <a:spcBef>
          <a:spcPct val="0"/>
        </a:spcBef>
        <a:buNone/>
        <a:defRPr lang="en-US" sz="4125"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33" indent="-345233" algn="l" defTabSz="685676"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58" indent="-296425" algn="l" defTabSz="685676"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035" indent="-302376" algn="l" defTabSz="685676"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54" indent="-259520" algn="l" defTabSz="685676"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932" indent="-252377" algn="l" defTabSz="685676"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611" indent="-171419" algn="l" defTabSz="68567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450" indent="-171419" algn="l" defTabSz="68567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288" indent="-171419" algn="l" defTabSz="68567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27" indent="-171419" algn="l" defTabSz="68567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76" rtl="0" eaLnBrk="1" latinLnBrk="0" hangingPunct="1">
        <a:defRPr sz="1425" kern="1200">
          <a:solidFill>
            <a:schemeClr val="tx1"/>
          </a:solidFill>
          <a:latin typeface="+mn-lt"/>
          <a:ea typeface="+mn-ea"/>
          <a:cs typeface="+mn-cs"/>
        </a:defRPr>
      </a:lvl1pPr>
      <a:lvl2pPr marL="342839" algn="l" defTabSz="685676" rtl="0" eaLnBrk="1" latinLnBrk="0" hangingPunct="1">
        <a:defRPr sz="1425" kern="1200">
          <a:solidFill>
            <a:schemeClr val="tx1"/>
          </a:solidFill>
          <a:latin typeface="+mn-lt"/>
          <a:ea typeface="+mn-ea"/>
          <a:cs typeface="+mn-cs"/>
        </a:defRPr>
      </a:lvl2pPr>
      <a:lvl3pPr marL="685676" algn="l" defTabSz="685676" rtl="0" eaLnBrk="1" latinLnBrk="0" hangingPunct="1">
        <a:defRPr sz="1425" kern="1200">
          <a:solidFill>
            <a:schemeClr val="tx1"/>
          </a:solidFill>
          <a:latin typeface="+mn-lt"/>
          <a:ea typeface="+mn-ea"/>
          <a:cs typeface="+mn-cs"/>
        </a:defRPr>
      </a:lvl3pPr>
      <a:lvl4pPr marL="1028516" algn="l" defTabSz="685676" rtl="0" eaLnBrk="1" latinLnBrk="0" hangingPunct="1">
        <a:defRPr sz="1425" kern="1200">
          <a:solidFill>
            <a:schemeClr val="tx1"/>
          </a:solidFill>
          <a:latin typeface="+mn-lt"/>
          <a:ea typeface="+mn-ea"/>
          <a:cs typeface="+mn-cs"/>
        </a:defRPr>
      </a:lvl4pPr>
      <a:lvl5pPr marL="1371354" algn="l" defTabSz="685676" rtl="0" eaLnBrk="1" latinLnBrk="0" hangingPunct="1">
        <a:defRPr sz="1425" kern="1200">
          <a:solidFill>
            <a:schemeClr val="tx1"/>
          </a:solidFill>
          <a:latin typeface="+mn-lt"/>
          <a:ea typeface="+mn-ea"/>
          <a:cs typeface="+mn-cs"/>
        </a:defRPr>
      </a:lvl5pPr>
      <a:lvl6pPr marL="1714192" algn="l" defTabSz="685676" rtl="0" eaLnBrk="1" latinLnBrk="0" hangingPunct="1">
        <a:defRPr sz="1425" kern="1200">
          <a:solidFill>
            <a:schemeClr val="tx1"/>
          </a:solidFill>
          <a:latin typeface="+mn-lt"/>
          <a:ea typeface="+mn-ea"/>
          <a:cs typeface="+mn-cs"/>
        </a:defRPr>
      </a:lvl6pPr>
      <a:lvl7pPr marL="2057030" algn="l" defTabSz="685676" rtl="0" eaLnBrk="1" latinLnBrk="0" hangingPunct="1">
        <a:defRPr sz="1425" kern="1200">
          <a:solidFill>
            <a:schemeClr val="tx1"/>
          </a:solidFill>
          <a:latin typeface="+mn-lt"/>
          <a:ea typeface="+mn-ea"/>
          <a:cs typeface="+mn-cs"/>
        </a:defRPr>
      </a:lvl7pPr>
      <a:lvl8pPr marL="2399870" algn="l" defTabSz="685676" rtl="0" eaLnBrk="1" latinLnBrk="0" hangingPunct="1">
        <a:defRPr sz="1425" kern="1200">
          <a:solidFill>
            <a:schemeClr val="tx1"/>
          </a:solidFill>
          <a:latin typeface="+mn-lt"/>
          <a:ea typeface="+mn-ea"/>
          <a:cs typeface="+mn-cs"/>
        </a:defRPr>
      </a:lvl8pPr>
      <a:lvl9pPr marL="2742707" algn="l" defTabSz="685676" rtl="0" eaLnBrk="1" latinLnBrk="0" hangingPunct="1">
        <a:defRPr sz="1425"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8" y="228603"/>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003235"/>
      </p:ext>
    </p:extLst>
  </p:cSld>
  <p:clrMap bg1="lt1" tx1="dk1" bg2="lt2" tx2="dk2" accent1="accent1" accent2="accent2" accent3="accent3" accent4="accent4" accent5="accent5" accent6="accent6" hlink="hlink" folHlink="folHlink"/>
  <p:sldLayoutIdLst>
    <p:sldLayoutId id="2147484361" r:id="rId1"/>
    <p:sldLayoutId id="2147484362" r:id="rId2"/>
    <p:sldLayoutId id="2147484363" r:id="rId3"/>
    <p:sldLayoutId id="2147484364" r:id="rId4"/>
    <p:sldLayoutId id="2147484365" r:id="rId5"/>
    <p:sldLayoutId id="2147484366" r:id="rId6"/>
    <p:sldLayoutId id="2147484367" r:id="rId7"/>
    <p:sldLayoutId id="2147484368" r:id="rId8"/>
    <p:sldLayoutId id="2147484369" r:id="rId9"/>
    <p:sldLayoutId id="2147484370" r:id="rId10"/>
    <p:sldLayoutId id="2147484371" r:id="rId11"/>
    <p:sldLayoutId id="2147484372" r:id="rId12"/>
    <p:sldLayoutId id="2147484373" r:id="rId13"/>
    <p:sldLayoutId id="2147484374" r:id="rId14"/>
    <p:sldLayoutId id="2147484375" r:id="rId15"/>
    <p:sldLayoutId id="2147484376" r:id="rId16"/>
    <p:sldLayoutId id="2147484377" r:id="rId17"/>
    <p:sldLayoutId id="2147484378" r:id="rId18"/>
  </p:sldLayoutIdLst>
  <p:transition>
    <p:fade/>
  </p:transition>
  <p:timing>
    <p:tnLst>
      <p:par>
        <p:cTn id="1" dur="indefinite" restart="never" nodeType="tmRoot"/>
      </p:par>
    </p:tnLst>
  </p:timing>
  <p:txStyles>
    <p:titleStyle>
      <a:lvl1pPr algn="l" defTabSz="685648" rtl="0" eaLnBrk="1" latinLnBrk="0" hangingPunct="1">
        <a:lnSpc>
          <a:spcPct val="90000"/>
        </a:lnSpc>
        <a:spcBef>
          <a:spcPct val="0"/>
        </a:spcBef>
        <a:buNone/>
        <a:defRPr lang="en-US" sz="4125"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18" indent="-345218" algn="l" defTabSz="685648"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32" indent="-296414" algn="l" defTabSz="685648"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996" indent="-302363" algn="l" defTabSz="685648"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03" indent="-259510" algn="l" defTabSz="68564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871" indent="-252367" algn="l" defTabSz="68564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533"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57"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81"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005"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48" rtl="0" eaLnBrk="1" latinLnBrk="0" hangingPunct="1">
        <a:defRPr sz="1425" kern="1200">
          <a:solidFill>
            <a:schemeClr val="tx1"/>
          </a:solidFill>
          <a:latin typeface="+mn-lt"/>
          <a:ea typeface="+mn-ea"/>
          <a:cs typeface="+mn-cs"/>
        </a:defRPr>
      </a:lvl1pPr>
      <a:lvl2pPr marL="342825" algn="l" defTabSz="685648" rtl="0" eaLnBrk="1" latinLnBrk="0" hangingPunct="1">
        <a:defRPr sz="1425" kern="1200">
          <a:solidFill>
            <a:schemeClr val="tx1"/>
          </a:solidFill>
          <a:latin typeface="+mn-lt"/>
          <a:ea typeface="+mn-ea"/>
          <a:cs typeface="+mn-cs"/>
        </a:defRPr>
      </a:lvl2pPr>
      <a:lvl3pPr marL="685648" algn="l" defTabSz="685648" rtl="0" eaLnBrk="1" latinLnBrk="0" hangingPunct="1">
        <a:defRPr sz="1425" kern="1200">
          <a:solidFill>
            <a:schemeClr val="tx1"/>
          </a:solidFill>
          <a:latin typeface="+mn-lt"/>
          <a:ea typeface="+mn-ea"/>
          <a:cs typeface="+mn-cs"/>
        </a:defRPr>
      </a:lvl3pPr>
      <a:lvl4pPr marL="1028473" algn="l" defTabSz="685648" rtl="0" eaLnBrk="1" latinLnBrk="0" hangingPunct="1">
        <a:defRPr sz="1425" kern="1200">
          <a:solidFill>
            <a:schemeClr val="tx1"/>
          </a:solidFill>
          <a:latin typeface="+mn-lt"/>
          <a:ea typeface="+mn-ea"/>
          <a:cs typeface="+mn-cs"/>
        </a:defRPr>
      </a:lvl4pPr>
      <a:lvl5pPr marL="1371296" algn="l" defTabSz="685648" rtl="0" eaLnBrk="1" latinLnBrk="0" hangingPunct="1">
        <a:defRPr sz="1425" kern="1200">
          <a:solidFill>
            <a:schemeClr val="tx1"/>
          </a:solidFill>
          <a:latin typeface="+mn-lt"/>
          <a:ea typeface="+mn-ea"/>
          <a:cs typeface="+mn-cs"/>
        </a:defRPr>
      </a:lvl5pPr>
      <a:lvl6pPr marL="1714120" algn="l" defTabSz="685648" rtl="0" eaLnBrk="1" latinLnBrk="0" hangingPunct="1">
        <a:defRPr sz="1425" kern="1200">
          <a:solidFill>
            <a:schemeClr val="tx1"/>
          </a:solidFill>
          <a:latin typeface="+mn-lt"/>
          <a:ea typeface="+mn-ea"/>
          <a:cs typeface="+mn-cs"/>
        </a:defRPr>
      </a:lvl6pPr>
      <a:lvl7pPr marL="2056945" algn="l" defTabSz="685648" rtl="0" eaLnBrk="1" latinLnBrk="0" hangingPunct="1">
        <a:defRPr sz="1425" kern="1200">
          <a:solidFill>
            <a:schemeClr val="tx1"/>
          </a:solidFill>
          <a:latin typeface="+mn-lt"/>
          <a:ea typeface="+mn-ea"/>
          <a:cs typeface="+mn-cs"/>
        </a:defRPr>
      </a:lvl7pPr>
      <a:lvl8pPr marL="2399768" algn="l" defTabSz="685648" rtl="0" eaLnBrk="1" latinLnBrk="0" hangingPunct="1">
        <a:defRPr sz="1425" kern="1200">
          <a:solidFill>
            <a:schemeClr val="tx1"/>
          </a:solidFill>
          <a:latin typeface="+mn-lt"/>
          <a:ea typeface="+mn-ea"/>
          <a:cs typeface="+mn-cs"/>
        </a:defRPr>
      </a:lvl8pPr>
      <a:lvl9pPr marL="2742593" algn="l" defTabSz="685648" rtl="0" eaLnBrk="1" latinLnBrk="0" hangingPunct="1">
        <a:defRPr sz="1425"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535" y="228603"/>
            <a:ext cx="8368939" cy="571310"/>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7535" y="1463049"/>
            <a:ext cx="8368939" cy="153375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10" y="6372551"/>
            <a:ext cx="1261769" cy="195501"/>
          </a:xfrm>
          <a:prstGeom prst="rect">
            <a:avLst/>
          </a:prstGeom>
        </p:spPr>
      </p:pic>
    </p:spTree>
    <p:extLst>
      <p:ext uri="{BB962C8B-B14F-4D97-AF65-F5344CB8AC3E}">
        <p14:creationId xmlns:p14="http://schemas.microsoft.com/office/powerpoint/2010/main" val="2792427440"/>
      </p:ext>
    </p:extLst>
  </p:cSld>
  <p:clrMap bg1="lt1" tx1="dk1" bg2="lt2" tx2="dk2" accent1="accent1" accent2="accent2" accent3="accent3" accent4="accent4" accent5="accent5" accent6="accent6" hlink="hlink" folHlink="folHlink"/>
  <p:sldLayoutIdLst>
    <p:sldLayoutId id="2147484380" r:id="rId1"/>
    <p:sldLayoutId id="2147484381" r:id="rId2"/>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 id="2147484393" r:id="rId14"/>
    <p:sldLayoutId id="2147484394" r:id="rId15"/>
    <p:sldLayoutId id="2147484395" r:id="rId16"/>
    <p:sldLayoutId id="2147484396" r:id="rId17"/>
    <p:sldLayoutId id="2147484397" r:id="rId18"/>
    <p:sldLayoutId id="2147484398" r:id="rId19"/>
  </p:sldLayoutIdLst>
  <p:transition>
    <p:fade/>
  </p:transition>
  <p:timing>
    <p:tnLst>
      <p:par>
        <p:cTn id="1" dur="indefinite" restart="never" nodeType="tmRoot"/>
      </p:par>
    </p:tnLst>
  </p:timing>
  <p:txStyles>
    <p:titleStyle>
      <a:lvl1pPr algn="l" defTabSz="685563" rtl="0" eaLnBrk="1" latinLnBrk="0" hangingPunct="1">
        <a:lnSpc>
          <a:spcPct val="90000"/>
        </a:lnSpc>
        <a:spcBef>
          <a:spcPct val="0"/>
        </a:spcBef>
        <a:buNone/>
        <a:defRPr lang="en-US" sz="4125" b="0" kern="1200" cap="none" spc="-75"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258286" indent="-258286" algn="l" defTabSz="685563" rtl="0" eaLnBrk="1" latinLnBrk="0" hangingPunct="1">
        <a:lnSpc>
          <a:spcPct val="100000"/>
        </a:lnSpc>
        <a:spcBef>
          <a:spcPts val="9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601082" indent="-255907" algn="l" defTabSz="685563" rtl="0" eaLnBrk="1" latinLnBrk="0" hangingPunct="1">
        <a:lnSpc>
          <a:spcPct val="100000"/>
        </a:lnSpc>
        <a:spcBef>
          <a:spcPts val="225"/>
        </a:spcBef>
        <a:buSzPct val="80000"/>
        <a:buFont typeface="Arial" pitchFamily="34" charset="0"/>
        <a:buChar char="•"/>
        <a:defRPr sz="21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43878" indent="-258286" algn="l" defTabSz="685563" rtl="0" eaLnBrk="1" latinLnBrk="0" hangingPunct="1">
        <a:lnSpc>
          <a:spcPct val="100000"/>
        </a:lnSpc>
        <a:spcBef>
          <a:spcPts val="225"/>
        </a:spcBef>
        <a:buSzPct val="80000"/>
        <a:buFont typeface="Arial" pitchFamily="34" charset="0"/>
        <a:buChar char="•"/>
        <a:defRPr sz="18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286671" indent="-259476" algn="l" defTabSz="685563"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629466" indent="-252335" algn="l" defTabSz="685563"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1885300" indent="-171392" algn="l" defTabSz="6855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078" indent="-171392" algn="l" defTabSz="6855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860" indent="-171392" algn="l" defTabSz="6855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641" indent="-171392" algn="l" defTabSz="6855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63" rtl="0" eaLnBrk="1" latinLnBrk="0" hangingPunct="1">
        <a:defRPr sz="1425" kern="1200">
          <a:solidFill>
            <a:schemeClr val="tx1"/>
          </a:solidFill>
          <a:latin typeface="+mn-lt"/>
          <a:ea typeface="+mn-ea"/>
          <a:cs typeface="+mn-cs"/>
        </a:defRPr>
      </a:lvl1pPr>
      <a:lvl2pPr marL="342780" algn="l" defTabSz="685563" rtl="0" eaLnBrk="1" latinLnBrk="0" hangingPunct="1">
        <a:defRPr sz="1425" kern="1200">
          <a:solidFill>
            <a:schemeClr val="tx1"/>
          </a:solidFill>
          <a:latin typeface="+mn-lt"/>
          <a:ea typeface="+mn-ea"/>
          <a:cs typeface="+mn-cs"/>
        </a:defRPr>
      </a:lvl2pPr>
      <a:lvl3pPr marL="685563" algn="l" defTabSz="685563" rtl="0" eaLnBrk="1" latinLnBrk="0" hangingPunct="1">
        <a:defRPr sz="1425" kern="1200">
          <a:solidFill>
            <a:schemeClr val="tx1"/>
          </a:solidFill>
          <a:latin typeface="+mn-lt"/>
          <a:ea typeface="+mn-ea"/>
          <a:cs typeface="+mn-cs"/>
        </a:defRPr>
      </a:lvl3pPr>
      <a:lvl4pPr marL="1028343" algn="l" defTabSz="685563" rtl="0" eaLnBrk="1" latinLnBrk="0" hangingPunct="1">
        <a:defRPr sz="1425" kern="1200">
          <a:solidFill>
            <a:schemeClr val="tx1"/>
          </a:solidFill>
          <a:latin typeface="+mn-lt"/>
          <a:ea typeface="+mn-ea"/>
          <a:cs typeface="+mn-cs"/>
        </a:defRPr>
      </a:lvl4pPr>
      <a:lvl5pPr marL="1371126" algn="l" defTabSz="685563" rtl="0" eaLnBrk="1" latinLnBrk="0" hangingPunct="1">
        <a:defRPr sz="1425" kern="1200">
          <a:solidFill>
            <a:schemeClr val="tx1"/>
          </a:solidFill>
          <a:latin typeface="+mn-lt"/>
          <a:ea typeface="+mn-ea"/>
          <a:cs typeface="+mn-cs"/>
        </a:defRPr>
      </a:lvl5pPr>
      <a:lvl6pPr marL="1713904" algn="l" defTabSz="685563" rtl="0" eaLnBrk="1" latinLnBrk="0" hangingPunct="1">
        <a:defRPr sz="1425" kern="1200">
          <a:solidFill>
            <a:schemeClr val="tx1"/>
          </a:solidFill>
          <a:latin typeface="+mn-lt"/>
          <a:ea typeface="+mn-ea"/>
          <a:cs typeface="+mn-cs"/>
        </a:defRPr>
      </a:lvl6pPr>
      <a:lvl7pPr marL="2056688" algn="l" defTabSz="685563" rtl="0" eaLnBrk="1" latinLnBrk="0" hangingPunct="1">
        <a:defRPr sz="1425" kern="1200">
          <a:solidFill>
            <a:schemeClr val="tx1"/>
          </a:solidFill>
          <a:latin typeface="+mn-lt"/>
          <a:ea typeface="+mn-ea"/>
          <a:cs typeface="+mn-cs"/>
        </a:defRPr>
      </a:lvl7pPr>
      <a:lvl8pPr marL="2399468" algn="l" defTabSz="685563" rtl="0" eaLnBrk="1" latinLnBrk="0" hangingPunct="1">
        <a:defRPr sz="1425" kern="1200">
          <a:solidFill>
            <a:schemeClr val="tx1"/>
          </a:solidFill>
          <a:latin typeface="+mn-lt"/>
          <a:ea typeface="+mn-ea"/>
          <a:cs typeface="+mn-cs"/>
        </a:defRPr>
      </a:lvl8pPr>
      <a:lvl9pPr marL="2742251" algn="l" defTabSz="685563" rtl="0" eaLnBrk="1" latinLnBrk="0" hangingPunct="1">
        <a:defRPr sz="1425"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8" y="228603"/>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8" y="1447803"/>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0817676"/>
      </p:ext>
    </p:extLst>
  </p:cSld>
  <p:clrMap bg1="lt1" tx1="dk1" bg2="lt2" tx2="dk2" accent1="accent1" accent2="accent2" accent3="accent3" accent4="accent4" accent5="accent5" accent6="accent6" hlink="hlink" folHlink="folHlink"/>
  <p:sldLayoutIdLst>
    <p:sldLayoutId id="2147484400" r:id="rId1"/>
    <p:sldLayoutId id="2147484401" r:id="rId2"/>
    <p:sldLayoutId id="2147484402" r:id="rId3"/>
    <p:sldLayoutId id="2147484403" r:id="rId4"/>
    <p:sldLayoutId id="2147484404" r:id="rId5"/>
    <p:sldLayoutId id="2147484405" r:id="rId6"/>
    <p:sldLayoutId id="2147484406" r:id="rId7"/>
    <p:sldLayoutId id="2147484407" r:id="rId8"/>
    <p:sldLayoutId id="2147484408" r:id="rId9"/>
    <p:sldLayoutId id="2147484409" r:id="rId10"/>
    <p:sldLayoutId id="2147484410" r:id="rId11"/>
    <p:sldLayoutId id="2147484411" r:id="rId12"/>
    <p:sldLayoutId id="2147484412" r:id="rId13"/>
    <p:sldLayoutId id="2147484413" r:id="rId14"/>
    <p:sldLayoutId id="2147484414" r:id="rId15"/>
    <p:sldLayoutId id="2147484415" r:id="rId16"/>
    <p:sldLayoutId id="2147484416" r:id="rId17"/>
    <p:sldLayoutId id="2147484417" r:id="rId18"/>
    <p:sldLayoutId id="2147484418" r:id="rId19"/>
    <p:sldLayoutId id="2147484419" r:id="rId20"/>
    <p:sldLayoutId id="2147484420" r:id="rId21"/>
    <p:sldLayoutId id="2147484421" r:id="rId22"/>
    <p:sldLayoutId id="2147484422" r:id="rId23"/>
    <p:sldLayoutId id="2147484423" r:id="rId24"/>
    <p:sldLayoutId id="2147484424" r:id="rId25"/>
    <p:sldLayoutId id="2147484425" r:id="rId26"/>
    <p:sldLayoutId id="2147484426" r:id="rId27"/>
    <p:sldLayoutId id="2147484427" r:id="rId28"/>
  </p:sldLayoutIdLst>
  <p:transition>
    <p:fade/>
  </p:transition>
  <p:timing>
    <p:tnLst>
      <p:par>
        <p:cTn id="1" dur="indefinite" restart="never" nodeType="tmRoot"/>
      </p:par>
    </p:tnLst>
  </p:timing>
  <p:txStyles>
    <p:titleStyle>
      <a:lvl1pPr algn="l" defTabSz="685648" rtl="0" eaLnBrk="1" latinLnBrk="0" hangingPunct="1">
        <a:lnSpc>
          <a:spcPct val="90000"/>
        </a:lnSpc>
        <a:spcBef>
          <a:spcPct val="0"/>
        </a:spcBef>
        <a:buNone/>
        <a:defRPr lang="en-US" sz="4125" b="0" kern="1200" cap="none" spc="-75" baseline="0" dirty="0" smtClean="0">
          <a:ln w="3175">
            <a:noFill/>
          </a:ln>
          <a:solidFill>
            <a:schemeClr val="tx1">
              <a:alpha val="99000"/>
            </a:schemeClr>
          </a:solidFill>
          <a:effectLst/>
          <a:latin typeface="+mj-lt"/>
          <a:ea typeface="+mn-ea"/>
          <a:cs typeface="Arial" charset="0"/>
        </a:defRPr>
      </a:lvl1pPr>
    </p:titleStyle>
    <p:bodyStyle>
      <a:lvl1pPr marL="254748" marR="0" indent="-254748" algn="l" defTabSz="685648"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738" marR="0" indent="-174991" algn="l" defTabSz="685648"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777" marR="0" indent="-169038" algn="l" defTabSz="685648" rtl="0" eaLnBrk="1" fontAlgn="auto" latinLnBrk="0" hangingPunct="1">
        <a:lnSpc>
          <a:spcPct val="90000"/>
        </a:lnSpc>
        <a:spcBef>
          <a:spcPct val="20000"/>
        </a:spcBef>
        <a:spcAft>
          <a:spcPts val="0"/>
        </a:spcAft>
        <a:buClrTx/>
        <a:buSzPct val="90000"/>
        <a:buFont typeface="Wingdings" pitchFamily="2" charset="2"/>
        <a:buChar char=""/>
        <a:tabLst>
          <a:tab pos="598777" algn="l"/>
        </a:tabLst>
        <a:defRPr sz="1800" kern="1200" spc="0" baseline="0">
          <a:solidFill>
            <a:schemeClr val="tx1">
              <a:alpha val="99000"/>
            </a:schemeClr>
          </a:solidFill>
          <a:latin typeface="+mn-lt"/>
          <a:ea typeface="+mn-ea"/>
          <a:cs typeface="+mn-cs"/>
        </a:defRPr>
      </a:lvl3pPr>
      <a:lvl4pPr marL="772576" marR="0" indent="-173799" algn="l" defTabSz="685648"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614" marR="0" indent="-169038" algn="l" defTabSz="685648" rtl="0" eaLnBrk="1" fontAlgn="auto" latinLnBrk="0" hangingPunct="1">
        <a:lnSpc>
          <a:spcPct val="90000"/>
        </a:lnSpc>
        <a:spcBef>
          <a:spcPct val="20000"/>
        </a:spcBef>
        <a:spcAft>
          <a:spcPts val="0"/>
        </a:spcAft>
        <a:buClrTx/>
        <a:buSzPct val="90000"/>
        <a:buFont typeface="Wingdings" pitchFamily="2" charset="2"/>
        <a:buChar char=""/>
        <a:tabLst>
          <a:tab pos="941614" algn="l"/>
        </a:tabLst>
        <a:defRPr sz="1500" kern="1200" spc="0" baseline="0">
          <a:solidFill>
            <a:schemeClr val="tx1">
              <a:alpha val="99000"/>
            </a:schemeClr>
          </a:solidFill>
          <a:latin typeface="+mn-lt"/>
          <a:ea typeface="+mn-ea"/>
          <a:cs typeface="+mn-cs"/>
        </a:defRPr>
      </a:lvl5pPr>
      <a:lvl6pPr marL="1885533"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57"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81"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005"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48" rtl="0" eaLnBrk="1" latinLnBrk="0" hangingPunct="1">
        <a:defRPr sz="1425" kern="1200">
          <a:solidFill>
            <a:schemeClr val="tx1"/>
          </a:solidFill>
          <a:latin typeface="+mn-lt"/>
          <a:ea typeface="+mn-ea"/>
          <a:cs typeface="+mn-cs"/>
        </a:defRPr>
      </a:lvl1pPr>
      <a:lvl2pPr marL="342825" algn="l" defTabSz="685648" rtl="0" eaLnBrk="1" latinLnBrk="0" hangingPunct="1">
        <a:defRPr sz="1425" kern="1200">
          <a:solidFill>
            <a:schemeClr val="tx1"/>
          </a:solidFill>
          <a:latin typeface="+mn-lt"/>
          <a:ea typeface="+mn-ea"/>
          <a:cs typeface="+mn-cs"/>
        </a:defRPr>
      </a:lvl2pPr>
      <a:lvl3pPr marL="685648" algn="l" defTabSz="685648" rtl="0" eaLnBrk="1" latinLnBrk="0" hangingPunct="1">
        <a:defRPr sz="1425" kern="1200">
          <a:solidFill>
            <a:schemeClr val="tx1"/>
          </a:solidFill>
          <a:latin typeface="+mn-lt"/>
          <a:ea typeface="+mn-ea"/>
          <a:cs typeface="+mn-cs"/>
        </a:defRPr>
      </a:lvl3pPr>
      <a:lvl4pPr marL="1028473" algn="l" defTabSz="685648" rtl="0" eaLnBrk="1" latinLnBrk="0" hangingPunct="1">
        <a:defRPr sz="1425" kern="1200">
          <a:solidFill>
            <a:schemeClr val="tx1"/>
          </a:solidFill>
          <a:latin typeface="+mn-lt"/>
          <a:ea typeface="+mn-ea"/>
          <a:cs typeface="+mn-cs"/>
        </a:defRPr>
      </a:lvl4pPr>
      <a:lvl5pPr marL="1371296" algn="l" defTabSz="685648" rtl="0" eaLnBrk="1" latinLnBrk="0" hangingPunct="1">
        <a:defRPr sz="1425" kern="1200">
          <a:solidFill>
            <a:schemeClr val="tx1"/>
          </a:solidFill>
          <a:latin typeface="+mn-lt"/>
          <a:ea typeface="+mn-ea"/>
          <a:cs typeface="+mn-cs"/>
        </a:defRPr>
      </a:lvl5pPr>
      <a:lvl6pPr marL="1714120" algn="l" defTabSz="685648" rtl="0" eaLnBrk="1" latinLnBrk="0" hangingPunct="1">
        <a:defRPr sz="1425" kern="1200">
          <a:solidFill>
            <a:schemeClr val="tx1"/>
          </a:solidFill>
          <a:latin typeface="+mn-lt"/>
          <a:ea typeface="+mn-ea"/>
          <a:cs typeface="+mn-cs"/>
        </a:defRPr>
      </a:lvl6pPr>
      <a:lvl7pPr marL="2056945" algn="l" defTabSz="685648" rtl="0" eaLnBrk="1" latinLnBrk="0" hangingPunct="1">
        <a:defRPr sz="1425" kern="1200">
          <a:solidFill>
            <a:schemeClr val="tx1"/>
          </a:solidFill>
          <a:latin typeface="+mn-lt"/>
          <a:ea typeface="+mn-ea"/>
          <a:cs typeface="+mn-cs"/>
        </a:defRPr>
      </a:lvl7pPr>
      <a:lvl8pPr marL="2399768" algn="l" defTabSz="685648" rtl="0" eaLnBrk="1" latinLnBrk="0" hangingPunct="1">
        <a:defRPr sz="1425" kern="1200">
          <a:solidFill>
            <a:schemeClr val="tx1"/>
          </a:solidFill>
          <a:latin typeface="+mn-lt"/>
          <a:ea typeface="+mn-ea"/>
          <a:cs typeface="+mn-cs"/>
        </a:defRPr>
      </a:lvl8pPr>
      <a:lvl9pPr marL="2742593" algn="l" defTabSz="685648" rtl="0" eaLnBrk="1" latinLnBrk="0" hangingPunct="1">
        <a:defRPr sz="1425"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8" y="228603"/>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8642526"/>
      </p:ext>
    </p:extLst>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 id="2147484438" r:id="rId9"/>
    <p:sldLayoutId id="2147484439" r:id="rId10"/>
    <p:sldLayoutId id="2147484440" r:id="rId11"/>
    <p:sldLayoutId id="2147484441" r:id="rId12"/>
    <p:sldLayoutId id="2147484442" r:id="rId13"/>
    <p:sldLayoutId id="2147484443" r:id="rId14"/>
    <p:sldLayoutId id="2147484444" r:id="rId15"/>
    <p:sldLayoutId id="2147484445" r:id="rId16"/>
    <p:sldLayoutId id="2147484446" r:id="rId17"/>
    <p:sldLayoutId id="2147484447" r:id="rId18"/>
  </p:sldLayoutIdLst>
  <p:transition>
    <p:fade/>
  </p:transition>
  <p:timing>
    <p:tnLst>
      <p:par>
        <p:cTn id="1" dur="indefinite" restart="never" nodeType="tmRoot"/>
      </p:par>
    </p:tnLst>
  </p:timing>
  <p:txStyles>
    <p:titleStyle>
      <a:lvl1pPr algn="l" defTabSz="685648" rtl="0" eaLnBrk="1" latinLnBrk="0" hangingPunct="1">
        <a:lnSpc>
          <a:spcPct val="90000"/>
        </a:lnSpc>
        <a:spcBef>
          <a:spcPct val="0"/>
        </a:spcBef>
        <a:buNone/>
        <a:defRPr lang="en-US" sz="4125"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18" indent="-345218" algn="l" defTabSz="685648"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32" indent="-296414" algn="l" defTabSz="685648"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996" indent="-302363" algn="l" defTabSz="685648"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03" indent="-259510" algn="l" defTabSz="68564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871" indent="-252367" algn="l" defTabSz="68564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533"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57"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81"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005" indent="-171412" algn="l" defTabSz="68564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48" rtl="0" eaLnBrk="1" latinLnBrk="0" hangingPunct="1">
        <a:defRPr sz="1425" kern="1200">
          <a:solidFill>
            <a:schemeClr val="tx1"/>
          </a:solidFill>
          <a:latin typeface="+mn-lt"/>
          <a:ea typeface="+mn-ea"/>
          <a:cs typeface="+mn-cs"/>
        </a:defRPr>
      </a:lvl1pPr>
      <a:lvl2pPr marL="342825" algn="l" defTabSz="685648" rtl="0" eaLnBrk="1" latinLnBrk="0" hangingPunct="1">
        <a:defRPr sz="1425" kern="1200">
          <a:solidFill>
            <a:schemeClr val="tx1"/>
          </a:solidFill>
          <a:latin typeface="+mn-lt"/>
          <a:ea typeface="+mn-ea"/>
          <a:cs typeface="+mn-cs"/>
        </a:defRPr>
      </a:lvl2pPr>
      <a:lvl3pPr marL="685648" algn="l" defTabSz="685648" rtl="0" eaLnBrk="1" latinLnBrk="0" hangingPunct="1">
        <a:defRPr sz="1425" kern="1200">
          <a:solidFill>
            <a:schemeClr val="tx1"/>
          </a:solidFill>
          <a:latin typeface="+mn-lt"/>
          <a:ea typeface="+mn-ea"/>
          <a:cs typeface="+mn-cs"/>
        </a:defRPr>
      </a:lvl3pPr>
      <a:lvl4pPr marL="1028473" algn="l" defTabSz="685648" rtl="0" eaLnBrk="1" latinLnBrk="0" hangingPunct="1">
        <a:defRPr sz="1425" kern="1200">
          <a:solidFill>
            <a:schemeClr val="tx1"/>
          </a:solidFill>
          <a:latin typeface="+mn-lt"/>
          <a:ea typeface="+mn-ea"/>
          <a:cs typeface="+mn-cs"/>
        </a:defRPr>
      </a:lvl4pPr>
      <a:lvl5pPr marL="1371296" algn="l" defTabSz="685648" rtl="0" eaLnBrk="1" latinLnBrk="0" hangingPunct="1">
        <a:defRPr sz="1425" kern="1200">
          <a:solidFill>
            <a:schemeClr val="tx1"/>
          </a:solidFill>
          <a:latin typeface="+mn-lt"/>
          <a:ea typeface="+mn-ea"/>
          <a:cs typeface="+mn-cs"/>
        </a:defRPr>
      </a:lvl5pPr>
      <a:lvl6pPr marL="1714120" algn="l" defTabSz="685648" rtl="0" eaLnBrk="1" latinLnBrk="0" hangingPunct="1">
        <a:defRPr sz="1425" kern="1200">
          <a:solidFill>
            <a:schemeClr val="tx1"/>
          </a:solidFill>
          <a:latin typeface="+mn-lt"/>
          <a:ea typeface="+mn-ea"/>
          <a:cs typeface="+mn-cs"/>
        </a:defRPr>
      </a:lvl6pPr>
      <a:lvl7pPr marL="2056945" algn="l" defTabSz="685648" rtl="0" eaLnBrk="1" latinLnBrk="0" hangingPunct="1">
        <a:defRPr sz="1425" kern="1200">
          <a:solidFill>
            <a:schemeClr val="tx1"/>
          </a:solidFill>
          <a:latin typeface="+mn-lt"/>
          <a:ea typeface="+mn-ea"/>
          <a:cs typeface="+mn-cs"/>
        </a:defRPr>
      </a:lvl7pPr>
      <a:lvl8pPr marL="2399768" algn="l" defTabSz="685648" rtl="0" eaLnBrk="1" latinLnBrk="0" hangingPunct="1">
        <a:defRPr sz="1425" kern="1200">
          <a:solidFill>
            <a:schemeClr val="tx1"/>
          </a:solidFill>
          <a:latin typeface="+mn-lt"/>
          <a:ea typeface="+mn-ea"/>
          <a:cs typeface="+mn-cs"/>
        </a:defRPr>
      </a:lvl8pPr>
      <a:lvl9pPr marL="2742593" algn="l" defTabSz="685648" rtl="0" eaLnBrk="1" latinLnBrk="0" hangingPunct="1">
        <a:defRPr sz="1425"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243808"/>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 id="2147484462" r:id="rId13"/>
    <p:sldLayoutId id="2147484463" r:id="rId14"/>
    <p:sldLayoutId id="2147484464" r:id="rId15"/>
    <p:sldLayoutId id="2147484465" r:id="rId16"/>
    <p:sldLayoutId id="2147484466" r:id="rId17"/>
    <p:sldLayoutId id="2147484467" r:id="rId18"/>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9" cy="42575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447804"/>
            <a:ext cx="8363937" cy="112530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5612814"/>
      </p:ext>
    </p:extLst>
  </p:cSld>
  <p:clrMap bg1="lt1" tx1="dk1" bg2="lt2" tx2="dk2" accent1="accent1" accent2="accent2" accent3="accent3" accent4="accent4" accent5="accent5" accent6="accent6" hlink="hlink" folHlink="folHlink"/>
  <p:sldLayoutIdLst>
    <p:sldLayoutId id="2147484469" r:id="rId1"/>
    <p:sldLayoutId id="2147484470" r:id="rId2"/>
    <p:sldLayoutId id="2147484471" r:id="rId3"/>
    <p:sldLayoutId id="2147484472" r:id="rId4"/>
    <p:sldLayoutId id="2147484473" r:id="rId5"/>
    <p:sldLayoutId id="2147484474" r:id="rId6"/>
    <p:sldLayoutId id="2147484475" r:id="rId7"/>
    <p:sldLayoutId id="2147484476" r:id="rId8"/>
    <p:sldLayoutId id="2147484477" r:id="rId9"/>
  </p:sldLayoutIdLst>
  <p:transition>
    <p:fade/>
  </p:transition>
  <p:txStyles>
    <p:titleStyle>
      <a:lvl1pPr algn="l" defTabSz="514274" rtl="0" eaLnBrk="1" latinLnBrk="0" hangingPunct="1">
        <a:lnSpc>
          <a:spcPct val="90000"/>
        </a:lnSpc>
        <a:spcBef>
          <a:spcPct val="0"/>
        </a:spcBef>
        <a:buNone/>
        <a:defRPr lang="en-US" sz="3074" b="0" kern="1200" cap="none" spc="-56"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194646" indent="-194646" algn="l" defTabSz="514274"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354470" indent="-159824" algn="l" defTabSz="514274" rtl="0" eaLnBrk="1" latinLnBrk="0" hangingPunct="1">
        <a:lnSpc>
          <a:spcPct val="90000"/>
        </a:lnSpc>
        <a:spcBef>
          <a:spcPct val="20000"/>
        </a:spcBef>
        <a:buSzPct val="90000"/>
        <a:buFont typeface="Arial" pitchFamily="34" charset="0"/>
        <a:buChar char="•"/>
        <a:tabLst>
          <a:tab pos="354470" algn="l"/>
        </a:tabLst>
        <a:defRPr sz="157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514294" indent="-159824" algn="l" defTabSz="514274" rtl="0" eaLnBrk="1" latinLnBrk="0" hangingPunct="1">
        <a:lnSpc>
          <a:spcPct val="90000"/>
        </a:lnSpc>
        <a:spcBef>
          <a:spcPct val="20000"/>
        </a:spcBef>
        <a:buSzPct val="90000"/>
        <a:buFont typeface="Arial" pitchFamily="34" charset="0"/>
        <a:buChar char="•"/>
        <a:defRPr sz="135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833943" indent="-125895" algn="l" defTabSz="514274" rtl="0" eaLnBrk="1" latinLnBrk="0" hangingPunct="1">
        <a:lnSpc>
          <a:spcPct val="90000"/>
        </a:lnSpc>
        <a:spcBef>
          <a:spcPct val="20000"/>
        </a:spcBef>
        <a:buSzPct val="90000"/>
        <a:buFont typeface="Arial" pitchFamily="34" charset="0"/>
        <a:buChar char="•"/>
        <a:tabLst>
          <a:tab pos="514294" algn="l"/>
        </a:tabLst>
        <a:defRPr sz="112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963410" indent="-129467" algn="l" defTabSz="514274" rtl="0" eaLnBrk="1" latinLnBrk="0" hangingPunct="1">
        <a:lnSpc>
          <a:spcPct val="90000"/>
        </a:lnSpc>
        <a:spcBef>
          <a:spcPct val="20000"/>
        </a:spcBef>
        <a:buSzPct val="90000"/>
        <a:buFont typeface="Arial" pitchFamily="34" charset="0"/>
        <a:buChar char="•"/>
        <a:defRPr sz="1125"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414253" indent="-128569" algn="l" defTabSz="514274"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389" indent="-128569" algn="l" defTabSz="514274"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527" indent="-128569" algn="l" defTabSz="514274"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664" indent="-128569" algn="l" defTabSz="514274"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274" rtl="0" eaLnBrk="1" latinLnBrk="0" hangingPunct="1">
        <a:defRPr sz="1050" kern="1200">
          <a:solidFill>
            <a:schemeClr val="tx1"/>
          </a:solidFill>
          <a:latin typeface="+mn-lt"/>
          <a:ea typeface="+mn-ea"/>
          <a:cs typeface="+mn-cs"/>
        </a:defRPr>
      </a:lvl1pPr>
      <a:lvl2pPr marL="257137" algn="l" defTabSz="514274" rtl="0" eaLnBrk="1" latinLnBrk="0" hangingPunct="1">
        <a:defRPr sz="1050" kern="1200">
          <a:solidFill>
            <a:schemeClr val="tx1"/>
          </a:solidFill>
          <a:latin typeface="+mn-lt"/>
          <a:ea typeface="+mn-ea"/>
          <a:cs typeface="+mn-cs"/>
        </a:defRPr>
      </a:lvl2pPr>
      <a:lvl3pPr marL="514274" algn="l" defTabSz="514274" rtl="0" eaLnBrk="1" latinLnBrk="0" hangingPunct="1">
        <a:defRPr sz="1050" kern="1200">
          <a:solidFill>
            <a:schemeClr val="tx1"/>
          </a:solidFill>
          <a:latin typeface="+mn-lt"/>
          <a:ea typeface="+mn-ea"/>
          <a:cs typeface="+mn-cs"/>
        </a:defRPr>
      </a:lvl3pPr>
      <a:lvl4pPr marL="771410" algn="l" defTabSz="514274" rtl="0" eaLnBrk="1" latinLnBrk="0" hangingPunct="1">
        <a:defRPr sz="1050" kern="1200">
          <a:solidFill>
            <a:schemeClr val="tx1"/>
          </a:solidFill>
          <a:latin typeface="+mn-lt"/>
          <a:ea typeface="+mn-ea"/>
          <a:cs typeface="+mn-cs"/>
        </a:defRPr>
      </a:lvl4pPr>
      <a:lvl5pPr marL="1028548" algn="l" defTabSz="514274" rtl="0" eaLnBrk="1" latinLnBrk="0" hangingPunct="1">
        <a:defRPr sz="1050" kern="1200">
          <a:solidFill>
            <a:schemeClr val="tx1"/>
          </a:solidFill>
          <a:latin typeface="+mn-lt"/>
          <a:ea typeface="+mn-ea"/>
          <a:cs typeface="+mn-cs"/>
        </a:defRPr>
      </a:lvl5pPr>
      <a:lvl6pPr marL="1285684" algn="l" defTabSz="514274" rtl="0" eaLnBrk="1" latinLnBrk="0" hangingPunct="1">
        <a:defRPr sz="1050" kern="1200">
          <a:solidFill>
            <a:schemeClr val="tx1"/>
          </a:solidFill>
          <a:latin typeface="+mn-lt"/>
          <a:ea typeface="+mn-ea"/>
          <a:cs typeface="+mn-cs"/>
        </a:defRPr>
      </a:lvl6pPr>
      <a:lvl7pPr marL="1542821" algn="l" defTabSz="514274" rtl="0" eaLnBrk="1" latinLnBrk="0" hangingPunct="1">
        <a:defRPr sz="1050" kern="1200">
          <a:solidFill>
            <a:schemeClr val="tx1"/>
          </a:solidFill>
          <a:latin typeface="+mn-lt"/>
          <a:ea typeface="+mn-ea"/>
          <a:cs typeface="+mn-cs"/>
        </a:defRPr>
      </a:lvl7pPr>
      <a:lvl8pPr marL="1799958" algn="l" defTabSz="514274" rtl="0" eaLnBrk="1" latinLnBrk="0" hangingPunct="1">
        <a:defRPr sz="1050" kern="1200">
          <a:solidFill>
            <a:schemeClr val="tx1"/>
          </a:solidFill>
          <a:latin typeface="+mn-lt"/>
          <a:ea typeface="+mn-ea"/>
          <a:cs typeface="+mn-cs"/>
        </a:defRPr>
      </a:lvl8pPr>
      <a:lvl9pPr marL="2057094" algn="l" defTabSz="514274" rtl="0" eaLnBrk="1" latinLnBrk="0" hangingPunct="1">
        <a:defRPr sz="10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7" y="228602"/>
            <a:ext cx="8363938" cy="57131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8" y="1447803"/>
            <a:ext cx="8366320" cy="149117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685744" rtl="0" eaLnBrk="1" latinLnBrk="0" hangingPunct="1">
        <a:lnSpc>
          <a:spcPct val="90000"/>
        </a:lnSpc>
        <a:spcBef>
          <a:spcPct val="0"/>
        </a:spcBef>
        <a:buNone/>
        <a:defRPr lang="en-US" sz="4125" b="0" kern="1200" cap="none" spc="-75" baseline="0" dirty="0" smtClean="0">
          <a:ln w="3175">
            <a:noFill/>
          </a:ln>
          <a:solidFill>
            <a:schemeClr val="tx1">
              <a:alpha val="99000"/>
            </a:schemeClr>
          </a:solidFill>
          <a:effectLst/>
          <a:latin typeface="+mj-lt"/>
          <a:ea typeface="+mn-ea"/>
          <a:cs typeface="Arial" charset="0"/>
        </a:defRPr>
      </a:lvl1pPr>
    </p:titleStyle>
    <p:bodyStyle>
      <a:lvl1pPr marL="254783" marR="0" indent="-254783" algn="l" defTabSz="685744"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798" marR="0" indent="-175016" algn="l" defTabSz="685744"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860"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598860" algn="l"/>
        </a:tabLst>
        <a:defRPr sz="1800" kern="1200" spc="0" baseline="0">
          <a:solidFill>
            <a:schemeClr val="tx1">
              <a:alpha val="99000"/>
            </a:schemeClr>
          </a:solidFill>
          <a:latin typeface="+mn-lt"/>
          <a:ea typeface="+mn-ea"/>
          <a:cs typeface="+mn-cs"/>
        </a:defRPr>
      </a:lvl3pPr>
      <a:lvl4pPr marL="772684" marR="0" indent="-173824" algn="l" defTabSz="685744"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745" marR="0" indent="-169061" algn="l" defTabSz="685744" rtl="0" eaLnBrk="1" fontAlgn="auto" latinLnBrk="0" hangingPunct="1">
        <a:lnSpc>
          <a:spcPct val="90000"/>
        </a:lnSpc>
        <a:spcBef>
          <a:spcPct val="20000"/>
        </a:spcBef>
        <a:spcAft>
          <a:spcPts val="0"/>
        </a:spcAft>
        <a:buClrTx/>
        <a:buSzPct val="90000"/>
        <a:buFont typeface="Wingdings" pitchFamily="2" charset="2"/>
        <a:buChar char=""/>
        <a:tabLst>
          <a:tab pos="941745" algn="l"/>
        </a:tabLst>
        <a:defRPr sz="1500" kern="1200" spc="0" baseline="0">
          <a:solidFill>
            <a:schemeClr val="tx1">
              <a:alpha val="99000"/>
            </a:schemeClr>
          </a:solidFill>
          <a:latin typeface="+mn-lt"/>
          <a:ea typeface="+mn-ea"/>
          <a:cs typeface="+mn-cs"/>
        </a:defRPr>
      </a:lvl5pPr>
      <a:lvl6pPr marL="1885796"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68"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40"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12" indent="-171436" algn="l" defTabSz="68574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44" rtl="0" eaLnBrk="1" latinLnBrk="0" hangingPunct="1">
        <a:defRPr sz="1425" kern="1200">
          <a:solidFill>
            <a:schemeClr val="tx1"/>
          </a:solidFill>
          <a:latin typeface="+mn-lt"/>
          <a:ea typeface="+mn-ea"/>
          <a:cs typeface="+mn-cs"/>
        </a:defRPr>
      </a:lvl1pPr>
      <a:lvl2pPr marL="342872" algn="l" defTabSz="685744" rtl="0" eaLnBrk="1" latinLnBrk="0" hangingPunct="1">
        <a:defRPr sz="1425" kern="1200">
          <a:solidFill>
            <a:schemeClr val="tx1"/>
          </a:solidFill>
          <a:latin typeface="+mn-lt"/>
          <a:ea typeface="+mn-ea"/>
          <a:cs typeface="+mn-cs"/>
        </a:defRPr>
      </a:lvl2pPr>
      <a:lvl3pPr marL="685744" algn="l" defTabSz="685744" rtl="0" eaLnBrk="1" latinLnBrk="0" hangingPunct="1">
        <a:defRPr sz="1425" kern="1200">
          <a:solidFill>
            <a:schemeClr val="tx1"/>
          </a:solidFill>
          <a:latin typeface="+mn-lt"/>
          <a:ea typeface="+mn-ea"/>
          <a:cs typeface="+mn-cs"/>
        </a:defRPr>
      </a:lvl3pPr>
      <a:lvl4pPr marL="1028616" algn="l" defTabSz="685744" rtl="0" eaLnBrk="1" latinLnBrk="0" hangingPunct="1">
        <a:defRPr sz="1425" kern="1200">
          <a:solidFill>
            <a:schemeClr val="tx1"/>
          </a:solidFill>
          <a:latin typeface="+mn-lt"/>
          <a:ea typeface="+mn-ea"/>
          <a:cs typeface="+mn-cs"/>
        </a:defRPr>
      </a:lvl4pPr>
      <a:lvl5pPr marL="1371488" algn="l" defTabSz="685744" rtl="0" eaLnBrk="1" latinLnBrk="0" hangingPunct="1">
        <a:defRPr sz="1425" kern="1200">
          <a:solidFill>
            <a:schemeClr val="tx1"/>
          </a:solidFill>
          <a:latin typeface="+mn-lt"/>
          <a:ea typeface="+mn-ea"/>
          <a:cs typeface="+mn-cs"/>
        </a:defRPr>
      </a:lvl5pPr>
      <a:lvl6pPr marL="1714360" algn="l" defTabSz="685744" rtl="0" eaLnBrk="1" latinLnBrk="0" hangingPunct="1">
        <a:defRPr sz="1425" kern="1200">
          <a:solidFill>
            <a:schemeClr val="tx1"/>
          </a:solidFill>
          <a:latin typeface="+mn-lt"/>
          <a:ea typeface="+mn-ea"/>
          <a:cs typeface="+mn-cs"/>
        </a:defRPr>
      </a:lvl6pPr>
      <a:lvl7pPr marL="2057232" algn="l" defTabSz="685744" rtl="0" eaLnBrk="1" latinLnBrk="0" hangingPunct="1">
        <a:defRPr sz="1425" kern="1200">
          <a:solidFill>
            <a:schemeClr val="tx1"/>
          </a:solidFill>
          <a:latin typeface="+mn-lt"/>
          <a:ea typeface="+mn-ea"/>
          <a:cs typeface="+mn-cs"/>
        </a:defRPr>
      </a:lvl7pPr>
      <a:lvl8pPr marL="2400104" algn="l" defTabSz="685744" rtl="0" eaLnBrk="1" latinLnBrk="0" hangingPunct="1">
        <a:defRPr sz="1425" kern="1200">
          <a:solidFill>
            <a:schemeClr val="tx1"/>
          </a:solidFill>
          <a:latin typeface="+mn-lt"/>
          <a:ea typeface="+mn-ea"/>
          <a:cs typeface="+mn-cs"/>
        </a:defRPr>
      </a:lvl8pPr>
      <a:lvl9pPr marL="2742976" algn="l" defTabSz="685744" rtl="0" eaLnBrk="1" latinLnBrk="0" hangingPunct="1">
        <a:defRPr sz="142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56092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685772" rtl="0" eaLnBrk="1" latinLnBrk="0" hangingPunct="1">
        <a:lnSpc>
          <a:spcPct val="90000"/>
        </a:lnSpc>
        <a:spcBef>
          <a:spcPct val="0"/>
        </a:spcBef>
        <a:buNone/>
        <a:defRPr lang="en-US" sz="405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1" indent="-345281" algn="l" defTabSz="68577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47" indent="-296466" algn="l" defTabSz="68577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66" indent="-302419" algn="l" defTabSz="68577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22" indent="-259556"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35" indent="-252413" algn="l" defTabSz="68577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0526" y="2532836"/>
            <a:ext cx="7747050" cy="1019397"/>
          </a:xfrm>
        </p:spPr>
        <p:txBody>
          <a:bodyPr/>
          <a:lstStyle/>
          <a:p>
            <a:r>
              <a:rPr lang="en-US" dirty="0" smtClean="0"/>
              <a:t>Use Scenarios and Patterns</a:t>
            </a:r>
            <a:endParaRPr lang="en-US" dirty="0"/>
          </a:p>
        </p:txBody>
      </p:sp>
      <p:sp>
        <p:nvSpPr>
          <p:cNvPr id="2" name="Text Placeholder 1"/>
          <p:cNvSpPr>
            <a:spLocks noGrp="1"/>
          </p:cNvSpPr>
          <p:nvPr>
            <p:ph type="body" sz="quarter" idx="11"/>
          </p:nvPr>
        </p:nvSpPr>
        <p:spPr>
          <a:xfrm>
            <a:off x="390526" y="4504766"/>
            <a:ext cx="6764501" cy="553998"/>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300902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 Scenarios and Patterns</a:t>
            </a:r>
            <a:endParaRPr lang="en-US" dirty="0"/>
          </a:p>
        </p:txBody>
      </p:sp>
      <p:sp>
        <p:nvSpPr>
          <p:cNvPr id="5" name="Text Placeholder 4"/>
          <p:cNvSpPr>
            <a:spLocks noGrp="1"/>
          </p:cNvSpPr>
          <p:nvPr>
            <p:ph type="body" sz="quarter" idx="11"/>
          </p:nvPr>
        </p:nvSpPr>
        <p:spPr>
          <a:xfrm>
            <a:off x="2636800" y="2668168"/>
            <a:ext cx="5904527" cy="2082108"/>
          </a:xfrm>
        </p:spPr>
        <p:txBody>
          <a:bodyPr/>
          <a:lstStyle/>
          <a:p>
            <a:pPr lvl="0">
              <a:buFont typeface="Arial" panose="020B0604020202020204" pitchFamily="34" charset="0"/>
              <a:buChar char="•"/>
            </a:pPr>
            <a:r>
              <a:rPr lang="en-US" sz="2400" dirty="0"/>
              <a:t>Common use scenarios from researchers?</a:t>
            </a:r>
          </a:p>
          <a:p>
            <a:pPr lvl="0">
              <a:buFont typeface="Arial" panose="020B0604020202020204" pitchFamily="34" charset="0"/>
              <a:buChar char="•"/>
            </a:pPr>
            <a:r>
              <a:rPr lang="en-US" sz="2400" dirty="0"/>
              <a:t>Basic Scenarios</a:t>
            </a:r>
          </a:p>
          <a:p>
            <a:pPr lvl="0">
              <a:buFont typeface="Arial" panose="020B0604020202020204" pitchFamily="34" charset="0"/>
              <a:buChar char="•"/>
            </a:pPr>
            <a:r>
              <a:rPr lang="en-US" sz="2400" dirty="0"/>
              <a:t>Composite Patterns</a:t>
            </a:r>
          </a:p>
          <a:p>
            <a:pPr lvl="0">
              <a:buFont typeface="Arial" panose="020B0604020202020204" pitchFamily="34" charset="0"/>
              <a:buChar char="•"/>
            </a:pPr>
            <a:r>
              <a:rPr lang="en-US" sz="2400" dirty="0"/>
              <a:t>Building a Scalable Cloud Service</a:t>
            </a:r>
          </a:p>
        </p:txBody>
      </p:sp>
    </p:spTree>
    <p:extLst>
      <p:ext uri="{BB962C8B-B14F-4D97-AF65-F5344CB8AC3E}">
        <p14:creationId xmlns:p14="http://schemas.microsoft.com/office/powerpoint/2010/main" val="63999189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045" y="280556"/>
            <a:ext cx="8363938" cy="1121846"/>
          </a:xfrm>
        </p:spPr>
        <p:txBody>
          <a:bodyPr/>
          <a:lstStyle/>
          <a:p>
            <a:r>
              <a:rPr lang="en-US" dirty="0" smtClean="0"/>
              <a:t>To be completed by Instructors Depending on class</a:t>
            </a:r>
            <a:endParaRPr lang="en-US" dirty="0"/>
          </a:p>
        </p:txBody>
      </p:sp>
      <p:sp>
        <p:nvSpPr>
          <p:cNvPr id="3" name="Text Placeholder 2"/>
          <p:cNvSpPr>
            <a:spLocks noGrp="1"/>
          </p:cNvSpPr>
          <p:nvPr>
            <p:ph type="body" sz="quarter" idx="11"/>
          </p:nvPr>
        </p:nvSpPr>
        <p:spPr>
          <a:xfrm>
            <a:off x="2606032" y="3717743"/>
            <a:ext cx="5210341" cy="641714"/>
          </a:xfrm>
        </p:spPr>
        <p:txBody>
          <a:bodyPr/>
          <a:lstStyle/>
          <a:p>
            <a:endParaRPr lang="en-US" dirty="0"/>
          </a:p>
        </p:txBody>
      </p:sp>
    </p:spTree>
    <p:extLst>
      <p:ext uri="{BB962C8B-B14F-4D97-AF65-F5344CB8AC3E}">
        <p14:creationId xmlns:p14="http://schemas.microsoft.com/office/powerpoint/2010/main" val="213111132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312380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293388" y="3234143"/>
            <a:ext cx="1827366" cy="389720"/>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41" tIns="33621" rIns="67241" bIns="33621" numCol="1" anchor="t" anchorCtr="0" compatLnSpc="1">
              <a:prstTxWarp prst="textNoShape">
                <a:avLst/>
              </a:prstTxWarp>
            </a:bodyPr>
            <a:lstStyle/>
            <a:p>
              <a:endParaRPr lang="en-US" sz="1765" dirty="0"/>
            </a:p>
          </p:txBody>
        </p:sp>
      </p:grpSp>
      <p:sp>
        <p:nvSpPr>
          <p:cNvPr id="3" name="Text Box 3"/>
          <p:cNvSpPr txBox="1">
            <a:spLocks noChangeArrowheads="1"/>
          </p:cNvSpPr>
          <p:nvPr/>
        </p:nvSpPr>
        <p:spPr bwMode="blackWhite">
          <a:xfrm>
            <a:off x="1145470" y="3875254"/>
            <a:ext cx="6695357" cy="540439"/>
          </a:xfrm>
          <a:prstGeom prst="rect">
            <a:avLst/>
          </a:prstGeom>
          <a:noFill/>
          <a:ln w="12700">
            <a:noFill/>
            <a:miter lim="800000"/>
            <a:headEnd type="none" w="sm" len="sm"/>
            <a:tailEnd type="none" w="sm" len="sm"/>
          </a:ln>
          <a:effectLst/>
        </p:spPr>
        <p:txBody>
          <a:bodyPr vert="horz" wrap="square" lIns="134483" tIns="107586" rIns="134483" bIns="107586" numCol="1" anchor="t" anchorCtr="0" compatLnSpc="1">
            <a:prstTxWarp prst="textNoShape">
              <a:avLst/>
            </a:prstTxWarp>
            <a:spAutoFit/>
          </a:bodyPr>
          <a:lstStyle/>
          <a:p>
            <a:pPr defTabSz="685583" eaLnBrk="0" hangingPunct="0"/>
            <a:r>
              <a:rPr lang="en-US" sz="525"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685583" eaLnBrk="0" hangingPunct="0"/>
            <a:r>
              <a:rPr lang="en-US" sz="525"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8654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16.xml.rels><?xml version="1.0" encoding="UTF-8" standalone="yes"?>
<Relationships xmlns="http://schemas.openxmlformats.org/package/2006/relationships"><Relationship Id="rId1" Type="http://schemas.openxmlformats.org/officeDocument/2006/relationships/image" Target="../media/image14.png"/></Relationships>
</file>

<file path=ppt/theme/_rels/theme17.xml.rels><?xml version="1.0" encoding="UTF-8" standalone="yes"?>
<Relationships xmlns="http://schemas.openxmlformats.org/package/2006/relationships"><Relationship Id="rId1" Type="http://schemas.openxmlformats.org/officeDocument/2006/relationships/image" Target="../media/image14.png"/></Relationships>
</file>

<file path=ppt/theme/_rels/theme18.xml.rels><?xml version="1.0" encoding="UTF-8" standalone="yes"?>
<Relationships xmlns="http://schemas.openxmlformats.org/package/2006/relationships"><Relationship Id="rId1" Type="http://schemas.openxmlformats.org/officeDocument/2006/relationships/image" Target="../media/image14.png"/></Relationships>
</file>

<file path=ppt/theme/_rels/theme19.xml.rels><?xml version="1.0" encoding="UTF-8" standalone="yes"?>
<Relationships xmlns="http://schemas.openxmlformats.org/package/2006/relationships"><Relationship Id="rId1" Type="http://schemas.openxmlformats.org/officeDocument/2006/relationships/image" Target="../media/image14.png"/></Relationships>
</file>

<file path=ppt/theme/_rels/theme20.xml.rels><?xml version="1.0" encoding="UTF-8" standalone="yes"?>
<Relationships xmlns="http://schemas.openxmlformats.org/package/2006/relationships"><Relationship Id="rId1" Type="http://schemas.openxmlformats.org/officeDocument/2006/relationships/image" Target="../media/image14.png"/></Relationships>
</file>

<file path=ppt/theme/_rels/theme21.xml.rels><?xml version="1.0" encoding="UTF-8" standalone="yes"?>
<Relationships xmlns="http://schemas.openxmlformats.org/package/2006/relationships"><Relationship Id="rId1" Type="http://schemas.openxmlformats.org/officeDocument/2006/relationships/image" Target="../media/image14.png"/></Relationships>
</file>

<file path=ppt/theme/_rels/theme22.xml.rels><?xml version="1.0" encoding="UTF-8" standalone="yes"?>
<Relationships xmlns="http://schemas.openxmlformats.org/package/2006/relationships"><Relationship Id="rId1" Type="http://schemas.openxmlformats.org/officeDocument/2006/relationships/image" Target="../media/image14.png"/></Relationships>
</file>

<file path=ppt/theme/_rels/theme23.xml.rels><?xml version="1.0" encoding="UTF-8" standalone="yes"?>
<Relationships xmlns="http://schemas.openxmlformats.org/package/2006/relationships"><Relationship Id="rId1" Type="http://schemas.openxmlformats.org/officeDocument/2006/relationships/image" Target="../media/image14.png"/></Relationships>
</file>

<file path=ppt/theme/_rels/theme24.xml.rels><?xml version="1.0" encoding="UTF-8" standalone="yes"?>
<Relationships xmlns="http://schemas.openxmlformats.org/package/2006/relationships"><Relationship Id="rId1" Type="http://schemas.openxmlformats.org/officeDocument/2006/relationships/image" Target="../media/image14.png"/></Relationships>
</file>

<file path=ppt/theme/_rels/theme25.xml.rels><?xml version="1.0" encoding="UTF-8" standalone="yes"?>
<Relationships xmlns="http://schemas.openxmlformats.org/package/2006/relationships"><Relationship Id="rId1" Type="http://schemas.openxmlformats.org/officeDocument/2006/relationships/image" Target="../media/image14.png"/></Relationships>
</file>

<file path=ppt/theme/_rels/theme26.xml.rels><?xml version="1.0" encoding="UTF-8" standalone="yes"?>
<Relationships xmlns="http://schemas.openxmlformats.org/package/2006/relationships"><Relationship Id="rId1" Type="http://schemas.openxmlformats.org/officeDocument/2006/relationships/image" Target="../media/image14.png"/></Relationships>
</file>

<file path=ppt/theme/_rels/theme28.xml.rels><?xml version="1.0" encoding="UTF-8" standalone="yes"?>
<Relationships xmlns="http://schemas.openxmlformats.org/package/2006/relationships"><Relationship Id="rId1" Type="http://schemas.openxmlformats.org/officeDocument/2006/relationships/image" Target="../media/image14.png"/></Relationships>
</file>

<file path=ppt/theme/_rels/theme29.xml.rels><?xml version="1.0" encoding="UTF-8" standalone="yes"?>
<Relationships xmlns="http://schemas.openxmlformats.org/package/2006/relationships"><Relationship Id="rId1" Type="http://schemas.openxmlformats.org/officeDocument/2006/relationships/image" Target="../media/image14.png"/></Relationships>
</file>

<file path=ppt/theme/_rels/theme30.xml.rels><?xml version="1.0" encoding="UTF-8" standalone="yes"?>
<Relationships xmlns="http://schemas.openxmlformats.org/package/2006/relationships"><Relationship Id="rId1" Type="http://schemas.openxmlformats.org/officeDocument/2006/relationships/image" Target="../media/image14.png"/></Relationships>
</file>

<file path=ppt/theme/_rels/theme31.xml.rels><?xml version="1.0" encoding="UTF-8" standalone="yes"?>
<Relationships xmlns="http://schemas.openxmlformats.org/package/2006/relationships"><Relationship Id="rId1" Type="http://schemas.openxmlformats.org/officeDocument/2006/relationships/image" Target="../media/image14.png"/></Relationships>
</file>

<file path=ppt/theme/_rels/theme32.xml.rels><?xml version="1.0" encoding="UTF-8" standalone="yes"?>
<Relationships xmlns="http://schemas.openxmlformats.org/package/2006/relationships"><Relationship Id="rId1" Type="http://schemas.openxmlformats.org/officeDocument/2006/relationships/image" Target="../media/image14.png"/></Relationships>
</file>

<file path=ppt/theme/_rels/theme33.xml.rels><?xml version="1.0" encoding="UTF-8" standalone="yes"?>
<Relationships xmlns="http://schemas.openxmlformats.org/package/2006/relationships"><Relationship Id="rId1" Type="http://schemas.openxmlformats.org/officeDocument/2006/relationships/image" Target="../media/image14.png"/></Relationships>
</file>

<file path=ppt/theme/_rels/theme34.xml.rels><?xml version="1.0" encoding="UTF-8" standalone="yes"?>
<Relationships xmlns="http://schemas.openxmlformats.org/package/2006/relationships"><Relationship Id="rId1" Type="http://schemas.openxmlformats.org/officeDocument/2006/relationships/image" Target="../media/image14.png"/></Relationships>
</file>

<file path=ppt/theme/_rels/theme35.xml.rels><?xml version="1.0" encoding="UTF-8" standalone="yes"?>
<Relationships xmlns="http://schemas.openxmlformats.org/package/2006/relationships"><Relationship Id="rId1" Type="http://schemas.openxmlformats.org/officeDocument/2006/relationships/image" Target="../media/image14.png"/></Relationships>
</file>

<file path=ppt/theme/_rels/theme37.xml.rels><?xml version="1.0" encoding="UTF-8" standalone="yes"?>
<Relationships xmlns="http://schemas.openxmlformats.org/package/2006/relationships"><Relationship Id="rId1" Type="http://schemas.openxmlformats.org/officeDocument/2006/relationships/image" Target="../media/image14.png"/></Relationships>
</file>

<file path=ppt/theme/_rels/theme38.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3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4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4.xml><?xml version="1.0" encoding="utf-8"?>
<a:theme xmlns:a="http://schemas.openxmlformats.org/drawingml/2006/main" name="5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5.xml><?xml version="1.0" encoding="utf-8"?>
<a:theme xmlns:a="http://schemas.openxmlformats.org/drawingml/2006/main" name="6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1_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2.xml><?xml version="1.0" encoding="utf-8"?>
<a:theme xmlns:a="http://schemas.openxmlformats.org/drawingml/2006/main" name="1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3.xml><?xml version="1.0" encoding="utf-8"?>
<a:theme xmlns:a="http://schemas.openxmlformats.org/drawingml/2006/main" name="2_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4.xml><?xml version="1.0" encoding="utf-8"?>
<a:theme xmlns:a="http://schemas.openxmlformats.org/drawingml/2006/main" name="1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5.xml><?xml version="1.0" encoding="utf-8"?>
<a:theme xmlns:a="http://schemas.openxmlformats.org/drawingml/2006/main" name="1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6.xml><?xml version="1.0" encoding="utf-8"?>
<a:theme xmlns:a="http://schemas.openxmlformats.org/drawingml/2006/main" name="1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7.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28.xml><?xml version="1.0" encoding="utf-8"?>
<a:theme xmlns:a="http://schemas.openxmlformats.org/drawingml/2006/main" name="1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9.xml><?xml version="1.0" encoding="utf-8"?>
<a:theme xmlns:a="http://schemas.openxmlformats.org/drawingml/2006/main" name="1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0.xml><?xml version="1.0" encoding="utf-8"?>
<a:theme xmlns:a="http://schemas.openxmlformats.org/drawingml/2006/main" name="1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1.xml><?xml version="1.0" encoding="utf-8"?>
<a:theme xmlns:a="http://schemas.openxmlformats.org/drawingml/2006/main" name="1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2.xml><?xml version="1.0" encoding="utf-8"?>
<a:theme xmlns:a="http://schemas.openxmlformats.org/drawingml/2006/main" name="1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3.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4.xml><?xml version="1.0" encoding="utf-8"?>
<a:theme xmlns:a="http://schemas.openxmlformats.org/drawingml/2006/main" name="1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5.xml><?xml version="1.0" encoding="utf-8"?>
<a:theme xmlns:a="http://schemas.openxmlformats.org/drawingml/2006/main" name="2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6.xml><?xml version="1.0" encoding="utf-8"?>
<a:theme xmlns:a="http://schemas.openxmlformats.org/drawingml/2006/main" name="7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7.xml><?xml version="1.0" encoding="utf-8"?>
<a:theme xmlns:a="http://schemas.openxmlformats.org/drawingml/2006/main" name="2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8.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9.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415</TotalTime>
  <Words>357</Words>
  <Application>Microsoft Office PowerPoint</Application>
  <PresentationFormat>全屏显示(4:3)</PresentationFormat>
  <Paragraphs>29</Paragraphs>
  <Slides>5</Slides>
  <Notes>4</Notes>
  <HiddenSlides>0</HiddenSlides>
  <MMClips>0</MMClips>
  <ScaleCrop>false</ScaleCrop>
  <HeadingPairs>
    <vt:vector size="8" baseType="variant">
      <vt:variant>
        <vt:lpstr>已用的字体</vt:lpstr>
      </vt:variant>
      <vt:variant>
        <vt:i4>6</vt:i4>
      </vt:variant>
      <vt:variant>
        <vt:lpstr>主题</vt:lpstr>
      </vt:variant>
      <vt:variant>
        <vt:i4>39</vt:i4>
      </vt:variant>
      <vt:variant>
        <vt:lpstr>嵌入 OLE 服务器</vt:lpstr>
      </vt:variant>
      <vt:variant>
        <vt:i4>1</vt:i4>
      </vt:variant>
      <vt:variant>
        <vt:lpstr>幻灯片标题</vt:lpstr>
      </vt:variant>
      <vt:variant>
        <vt:i4>5</vt:i4>
      </vt:variant>
    </vt:vector>
  </HeadingPairs>
  <TitlesOfParts>
    <vt:vector size="51" baseType="lpstr">
      <vt:lpstr>Arial</vt:lpstr>
      <vt:lpstr>Calibri</vt:lpstr>
      <vt:lpstr>Consolas</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3_Windows_Azure_DevCamp_16x9_Template - FINAL2</vt:lpstr>
      <vt:lpstr>4_Windows_Azure_DevCamp_16x9_Template - FINAL2</vt:lpstr>
      <vt:lpstr>5_Windows_Azure_DevCamp_16x9_Template - FINAL2</vt:lpstr>
      <vt:lpstr>6_Windows_Azure_DevCamp_16x9_Template - FINAL2</vt:lpstr>
      <vt:lpstr>MS1444_Windows Azure Template 16x9_r08a</vt:lpstr>
      <vt:lpstr>7_MS1444_Windows Azure Template 16x9_r08b</vt:lpstr>
      <vt:lpstr>WindowsAzureTemplate16x9</vt:lpstr>
      <vt:lpstr>8_MS1444_Windows Azure Template 16x9_r08b</vt:lpstr>
      <vt:lpstr>9_MS1444_Windows Azure Template 16x9_r08b</vt:lpstr>
      <vt:lpstr>1_WindowsAzureTemplate16x9</vt:lpstr>
      <vt:lpstr>10_MS1444_Windows Azure Template 16x9_r08b</vt:lpstr>
      <vt:lpstr>2_WindowsAzureTemplate16x9</vt:lpstr>
      <vt:lpstr>11_MS1444_Windows Azure Template 16x9_r08b</vt:lpstr>
      <vt:lpstr>12_MS1444_Windows Azure Template 16x9_r08b</vt:lpstr>
      <vt:lpstr>13_MS1444_Windows Azure Template 16x9_r08b</vt:lpstr>
      <vt:lpstr>White with Consolas font for code slides</vt:lpstr>
      <vt:lpstr>14_MS1444_Windows Azure Template 16x9_r08b</vt:lpstr>
      <vt:lpstr>15_MS1444_Windows Azure Template 16x9_r08b</vt:lpstr>
      <vt:lpstr>16_MS1444_Windows Azure Template 16x9_r08b</vt:lpstr>
      <vt:lpstr>17_MS1444_Windows Azure Template 16x9_r08b</vt:lpstr>
      <vt:lpstr>18_MS1444_Windows Azure Template 16x9_r08b</vt:lpstr>
      <vt:lpstr>2_MS1444_Windows Azure Template 16x9_r08a</vt:lpstr>
      <vt:lpstr>19_MS1444_Windows Azure Template 16x9_r08b</vt:lpstr>
      <vt:lpstr>20_MS1444_Windows Azure Template 16x9_r08b</vt:lpstr>
      <vt:lpstr>7_Windows_Azure_DevCamp_16x9_Template - FINAL2</vt:lpstr>
      <vt:lpstr>21_MS1444_Windows Azure Template 16x9_r08b</vt:lpstr>
      <vt:lpstr>1_MS1444_Windows Azure Template 16x9_r08a</vt:lpstr>
      <vt:lpstr>Metro_Template_Light_16x9</vt:lpstr>
      <vt:lpstr>think-cell Slide</vt:lpstr>
      <vt:lpstr>Use Scenarios and Patterns</vt:lpstr>
      <vt:lpstr>Use Scenarios and Patterns</vt:lpstr>
      <vt:lpstr>To be completed by Instructors Depending on class</vt:lpstr>
      <vt:lpstr>Questions?</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Junsheng Hao</cp:lastModifiedBy>
  <cp:revision>36</cp:revision>
  <dcterms:created xsi:type="dcterms:W3CDTF">2013-08-21T10:51:45Z</dcterms:created>
  <dcterms:modified xsi:type="dcterms:W3CDTF">2014-03-16T15:37:13Z</dcterms:modified>
</cp:coreProperties>
</file>